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63" r:id="rId4"/>
    <p:sldMasterId id="2147483657" r:id="rId5"/>
    <p:sldMasterId id="2147483813" r:id="rId6"/>
    <p:sldMasterId id="2147483696" r:id="rId7"/>
  </p:sldMasterIdLst>
  <p:notesMasterIdLst>
    <p:notesMasterId r:id="rId17"/>
  </p:notesMasterIdLst>
  <p:handoutMasterIdLst>
    <p:handoutMasterId r:id="rId18"/>
  </p:handoutMasterIdLst>
  <p:sldIdLst>
    <p:sldId id="443" r:id="rId8"/>
    <p:sldId id="481" r:id="rId9"/>
    <p:sldId id="475" r:id="rId10"/>
    <p:sldId id="478" r:id="rId11"/>
    <p:sldId id="477" r:id="rId12"/>
    <p:sldId id="479" r:id="rId13"/>
    <p:sldId id="476" r:id="rId14"/>
    <p:sldId id="482" r:id="rId15"/>
    <p:sldId id="480" r:id="rId16"/>
  </p:sldIdLst>
  <p:sldSz cx="12192000" cy="6858000"/>
  <p:notesSz cx="6742113" cy="9872663"/>
  <p:custDataLst>
    <p:tags r:id="rId1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46" userDrawn="1">
          <p15:clr>
            <a:srgbClr val="A4A3A4"/>
          </p15:clr>
        </p15:guide>
        <p15:guide id="2" pos="71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  <p:cmAuthor id="1" name="Michiel Mous" initials="MM" lastIdx="5" clrIdx="1">
    <p:extLst>
      <p:ext uri="{19B8F6BF-5375-455C-9EA6-DF929625EA0E}">
        <p15:presenceInfo xmlns:p15="http://schemas.microsoft.com/office/powerpoint/2012/main" userId="S-1-5-21-1915207013-2615040368-3076929458-738962" providerId="AD"/>
      </p:ext>
    </p:extLst>
  </p:cmAuthor>
  <p:cmAuthor id="2" name="Hossein Talebi" initials="HT" lastIdx="4" clrIdx="2">
    <p:extLst>
      <p:ext uri="{19B8F6BF-5375-455C-9EA6-DF929625EA0E}">
        <p15:presenceInfo xmlns:p15="http://schemas.microsoft.com/office/powerpoint/2012/main" userId="S::hossein.talebi@nxp.com::631fa5d8-4f50-4368-9017-6eabb8266c0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0E9"/>
    <a:srgbClr val="C9D200"/>
    <a:srgbClr val="00B050"/>
    <a:srgbClr val="FF0000"/>
    <a:srgbClr val="FFC000"/>
    <a:srgbClr val="7BB1DB"/>
    <a:srgbClr val="ECF2F8"/>
    <a:srgbClr val="002060"/>
    <a:srgbClr val="9999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9684B-5123-6D58-F831-231E838F4D4C}" v="498" dt="2020-01-22T10:06:47.553"/>
    <p1510:client id="{1B77DE0F-42D6-10A5-BC87-F5C07614935B}" v="1093" dt="2020-01-22T15:18:54.167"/>
    <p1510:client id="{25F90C77-0673-6AF1-8255-93B25C2276BB}" v="947" dt="2019-12-10T12:50:29.916"/>
    <p1510:client id="{48DC8AFC-BC2C-A951-41A9-C9882D8F335C}" v="106" dt="2019-12-11T07:39:56.578"/>
    <p1510:client id="{A6015589-47F6-09DC-0DC6-F753E84CFC52}" v="14" dt="2020-01-22T06:33:30.390"/>
    <p1510:client id="{B149ADB7-C28C-F904-899C-E8AACF039515}" v="4" dt="2019-12-11T12:54:21.211"/>
    <p1510:client id="{B4860F8A-71E0-6D1F-CEA0-587C09112E1F}" v="174" dt="2019-12-11T10:13:11.720"/>
    <p1510:client id="{F492B59D-5DF3-E480-6A97-C835FA925C16}" v="205" dt="2019-12-09T14:21:56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7" y="62"/>
      </p:cViewPr>
      <p:guideLst>
        <p:guide orient="horz" pos="3946"/>
        <p:guide pos="712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10"/>
        <p:guide pos="21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ssein Talebi" userId="S::hossein.talebi@nxp.com::631fa5d8-4f50-4368-9017-6eabb8266c0e" providerId="AD" clId="Web-{B149ADB7-C28C-F904-899C-E8AACF039515}"/>
    <pc:docChg chg="addSld addMainMaster">
      <pc:chgData name="Hossein Talebi" userId="S::hossein.talebi@nxp.com::631fa5d8-4f50-4368-9017-6eabb8266c0e" providerId="AD" clId="Web-{B149ADB7-C28C-F904-899C-E8AACF039515}" dt="2019-12-11T12:54:21.211" v="3"/>
      <pc:docMkLst>
        <pc:docMk/>
      </pc:docMkLst>
      <pc:sldChg chg="add">
        <pc:chgData name="Hossein Talebi" userId="S::hossein.talebi@nxp.com::631fa5d8-4f50-4368-9017-6eabb8266c0e" providerId="AD" clId="Web-{B149ADB7-C28C-F904-899C-E8AACF039515}" dt="2019-12-11T11:01:52.467" v="0"/>
        <pc:sldMkLst>
          <pc:docMk/>
          <pc:sldMk cId="314158236" sldId="465"/>
        </pc:sldMkLst>
      </pc:sldChg>
      <pc:sldChg chg="add">
        <pc:chgData name="Hossein Talebi" userId="S::hossein.talebi@nxp.com::631fa5d8-4f50-4368-9017-6eabb8266c0e" providerId="AD" clId="Web-{B149ADB7-C28C-F904-899C-E8AACF039515}" dt="2019-12-11T11:01:52.717" v="1"/>
        <pc:sldMkLst>
          <pc:docMk/>
          <pc:sldMk cId="4162661587" sldId="466"/>
        </pc:sldMkLst>
      </pc:sldChg>
      <pc:sldChg chg="add">
        <pc:chgData name="Hossein Talebi" userId="S::hossein.talebi@nxp.com::631fa5d8-4f50-4368-9017-6eabb8266c0e" providerId="AD" clId="Web-{B149ADB7-C28C-F904-899C-E8AACF039515}" dt="2019-12-11T12:45:15.417" v="2"/>
        <pc:sldMkLst>
          <pc:docMk/>
          <pc:sldMk cId="340476522" sldId="467"/>
        </pc:sldMkLst>
      </pc:sldChg>
      <pc:sldChg chg="add">
        <pc:chgData name="Hossein Talebi" userId="S::hossein.talebi@nxp.com::631fa5d8-4f50-4368-9017-6eabb8266c0e" providerId="AD" clId="Web-{B149ADB7-C28C-F904-899C-E8AACF039515}" dt="2019-12-11T12:54:21.211" v="3"/>
        <pc:sldMkLst>
          <pc:docMk/>
          <pc:sldMk cId="630169991" sldId="468"/>
        </pc:sldMkLst>
      </pc:sldChg>
      <pc:sldMasterChg chg="add addSldLayout">
        <pc:chgData name="Hossein Talebi" userId="S::hossein.talebi@nxp.com::631fa5d8-4f50-4368-9017-6eabb8266c0e" providerId="AD" clId="Web-{B149ADB7-C28C-F904-899C-E8AACF039515}" dt="2019-12-11T12:45:15.417" v="2"/>
        <pc:sldMasterMkLst>
          <pc:docMk/>
          <pc:sldMasterMk cId="2289545993" sldId="2147483881"/>
        </pc:sldMasterMkLst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3436846549" sldId="2147483882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1120082551" sldId="2147483883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2891333327" sldId="2147483884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3416121442" sldId="2147483885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897396208" sldId="2147483886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1587293060" sldId="2147483887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3342213750" sldId="2147483888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1780293803" sldId="2147483889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1729550563" sldId="2147483890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2324807268" sldId="2147483891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1283375241" sldId="2147483892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3100450273" sldId="2147483893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764970763" sldId="2147483894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3083556660" sldId="2147483895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541038077" sldId="2147483896"/>
          </pc:sldLayoutMkLst>
        </pc:sldLayoutChg>
        <pc:sldLayoutChg chg="add">
          <pc:chgData name="Hossein Talebi" userId="S::hossein.talebi@nxp.com::631fa5d8-4f50-4368-9017-6eabb8266c0e" providerId="AD" clId="Web-{B149ADB7-C28C-F904-899C-E8AACF039515}" dt="2019-12-11T12:45:15.417" v="2"/>
          <pc:sldLayoutMkLst>
            <pc:docMk/>
            <pc:sldMasterMk cId="2289545993" sldId="2147483881"/>
            <pc:sldLayoutMk cId="4233078186" sldId="2147483897"/>
          </pc:sldLayoutMkLst>
        </pc:sldLayoutChg>
      </pc:sldMasterChg>
    </pc:docChg>
  </pc:docChgLst>
  <pc:docChgLst>
    <pc:chgData name="Hossein Talebi" userId="S::hossein.talebi@nxp.com::631fa5d8-4f50-4368-9017-6eabb8266c0e" providerId="AD" clId="Web-{1B77DE0F-42D6-10A5-BC87-F5C07614935B}"/>
    <pc:docChg chg="addSld delSld modSld sldOrd">
      <pc:chgData name="Hossein Talebi" userId="S::hossein.talebi@nxp.com::631fa5d8-4f50-4368-9017-6eabb8266c0e" providerId="AD" clId="Web-{1B77DE0F-42D6-10A5-BC87-F5C07614935B}" dt="2020-01-22T15:18:54.167" v="1086" actId="20577"/>
      <pc:docMkLst>
        <pc:docMk/>
      </pc:docMkLst>
      <pc:sldChg chg="del">
        <pc:chgData name="Hossein Talebi" userId="S::hossein.talebi@nxp.com::631fa5d8-4f50-4368-9017-6eabb8266c0e" providerId="AD" clId="Web-{1B77DE0F-42D6-10A5-BC87-F5C07614935B}" dt="2020-01-22T14:35:55.877" v="705"/>
        <pc:sldMkLst>
          <pc:docMk/>
          <pc:sldMk cId="1144412048" sldId="444"/>
        </pc:sldMkLst>
      </pc:sldChg>
      <pc:sldChg chg="del">
        <pc:chgData name="Hossein Talebi" userId="S::hossein.talebi@nxp.com::631fa5d8-4f50-4368-9017-6eabb8266c0e" providerId="AD" clId="Web-{1B77DE0F-42D6-10A5-BC87-F5C07614935B}" dt="2020-01-22T14:35:53.783" v="704"/>
        <pc:sldMkLst>
          <pc:docMk/>
          <pc:sldMk cId="4289722179" sldId="445"/>
        </pc:sldMkLst>
      </pc:sldChg>
      <pc:sldChg chg="del">
        <pc:chgData name="Hossein Talebi" userId="S::hossein.talebi@nxp.com::631fa5d8-4f50-4368-9017-6eabb8266c0e" providerId="AD" clId="Web-{1B77DE0F-42D6-10A5-BC87-F5C07614935B}" dt="2020-01-22T14:35:59.127" v="706"/>
        <pc:sldMkLst>
          <pc:docMk/>
          <pc:sldMk cId="1296814807" sldId="446"/>
        </pc:sldMkLst>
      </pc:sldChg>
      <pc:sldChg chg="add del">
        <pc:chgData name="Hossein Talebi" userId="S::hossein.talebi@nxp.com::631fa5d8-4f50-4368-9017-6eabb8266c0e" providerId="AD" clId="Web-{1B77DE0F-42D6-10A5-BC87-F5C07614935B}" dt="2020-01-22T14:36:14.206" v="709"/>
        <pc:sldMkLst>
          <pc:docMk/>
          <pc:sldMk cId="3921810263" sldId="447"/>
        </pc:sldMkLst>
      </pc:sldChg>
      <pc:sldChg chg="ord">
        <pc:chgData name="Hossein Talebi" userId="S::hossein.talebi@nxp.com::631fa5d8-4f50-4368-9017-6eabb8266c0e" providerId="AD" clId="Web-{1B77DE0F-42D6-10A5-BC87-F5C07614935B}" dt="2020-01-22T14:24:34.594" v="137"/>
        <pc:sldMkLst>
          <pc:docMk/>
          <pc:sldMk cId="4167433264" sldId="448"/>
        </pc:sldMkLst>
      </pc:sldChg>
      <pc:sldChg chg="del">
        <pc:chgData name="Hossein Talebi" userId="S::hossein.talebi@nxp.com::631fa5d8-4f50-4368-9017-6eabb8266c0e" providerId="AD" clId="Web-{1B77DE0F-42D6-10A5-BC87-F5C07614935B}" dt="2020-01-22T14:36:16.378" v="710"/>
        <pc:sldMkLst>
          <pc:docMk/>
          <pc:sldMk cId="2446322872" sldId="449"/>
        </pc:sldMkLst>
      </pc:sldChg>
      <pc:sldChg chg="del">
        <pc:chgData name="Hossein Talebi" userId="S::hossein.talebi@nxp.com::631fa5d8-4f50-4368-9017-6eabb8266c0e" providerId="AD" clId="Web-{1B77DE0F-42D6-10A5-BC87-F5C07614935B}" dt="2020-01-22T14:37:06.054" v="774"/>
        <pc:sldMkLst>
          <pc:docMk/>
          <pc:sldMk cId="1154037219" sldId="450"/>
        </pc:sldMkLst>
      </pc:sldChg>
      <pc:sldChg chg="del">
        <pc:chgData name="Hossein Talebi" userId="S::hossein.talebi@nxp.com::631fa5d8-4f50-4368-9017-6eabb8266c0e" providerId="AD" clId="Web-{1B77DE0F-42D6-10A5-BC87-F5C07614935B}" dt="2020-01-22T14:37:05.163" v="773"/>
        <pc:sldMkLst>
          <pc:docMk/>
          <pc:sldMk cId="3241931554" sldId="451"/>
        </pc:sldMkLst>
      </pc:sldChg>
      <pc:sldChg chg="del">
        <pc:chgData name="Hossein Talebi" userId="S::hossein.talebi@nxp.com::631fa5d8-4f50-4368-9017-6eabb8266c0e" providerId="AD" clId="Web-{1B77DE0F-42D6-10A5-BC87-F5C07614935B}" dt="2020-01-22T14:37:04.428" v="772"/>
        <pc:sldMkLst>
          <pc:docMk/>
          <pc:sldMk cId="2741931378" sldId="452"/>
        </pc:sldMkLst>
      </pc:sldChg>
      <pc:sldChg chg="del">
        <pc:chgData name="Hossein Talebi" userId="S::hossein.talebi@nxp.com::631fa5d8-4f50-4368-9017-6eabb8266c0e" providerId="AD" clId="Web-{1B77DE0F-42D6-10A5-BC87-F5C07614935B}" dt="2020-01-22T14:37:01.350" v="770"/>
        <pc:sldMkLst>
          <pc:docMk/>
          <pc:sldMk cId="823681710" sldId="453"/>
        </pc:sldMkLst>
      </pc:sldChg>
      <pc:sldChg chg="del">
        <pc:chgData name="Hossein Talebi" userId="S::hossein.talebi@nxp.com::631fa5d8-4f50-4368-9017-6eabb8266c0e" providerId="AD" clId="Web-{1B77DE0F-42D6-10A5-BC87-F5C07614935B}" dt="2020-01-22T14:37:00.491" v="769"/>
        <pc:sldMkLst>
          <pc:docMk/>
          <pc:sldMk cId="2808367841" sldId="454"/>
        </pc:sldMkLst>
      </pc:sldChg>
      <pc:sldChg chg="del">
        <pc:chgData name="Hossein Talebi" userId="S::hossein.talebi@nxp.com::631fa5d8-4f50-4368-9017-6eabb8266c0e" providerId="AD" clId="Web-{1B77DE0F-42D6-10A5-BC87-F5C07614935B}" dt="2020-01-22T14:36:58.131" v="768"/>
        <pc:sldMkLst>
          <pc:docMk/>
          <pc:sldMk cId="1503910478" sldId="455"/>
        </pc:sldMkLst>
      </pc:sldChg>
      <pc:sldChg chg="del">
        <pc:chgData name="Hossein Talebi" userId="S::hossein.talebi@nxp.com::631fa5d8-4f50-4368-9017-6eabb8266c0e" providerId="AD" clId="Web-{1B77DE0F-42D6-10A5-BC87-F5C07614935B}" dt="2020-01-22T14:36:56.068" v="767"/>
        <pc:sldMkLst>
          <pc:docMk/>
          <pc:sldMk cId="309506731" sldId="456"/>
        </pc:sldMkLst>
      </pc:sldChg>
      <pc:sldChg chg="del">
        <pc:chgData name="Hossein Talebi" userId="S::hossein.talebi@nxp.com::631fa5d8-4f50-4368-9017-6eabb8266c0e" providerId="AD" clId="Web-{1B77DE0F-42D6-10A5-BC87-F5C07614935B}" dt="2020-01-22T14:36:54.693" v="766"/>
        <pc:sldMkLst>
          <pc:docMk/>
          <pc:sldMk cId="833438455" sldId="457"/>
        </pc:sldMkLst>
      </pc:sldChg>
      <pc:sldChg chg="del">
        <pc:chgData name="Hossein Talebi" userId="S::hossein.talebi@nxp.com::631fa5d8-4f50-4368-9017-6eabb8266c0e" providerId="AD" clId="Web-{1B77DE0F-42D6-10A5-BC87-F5C07614935B}" dt="2020-01-22T14:36:53.287" v="765"/>
        <pc:sldMkLst>
          <pc:docMk/>
          <pc:sldMk cId="2693515102" sldId="458"/>
        </pc:sldMkLst>
      </pc:sldChg>
      <pc:sldChg chg="del">
        <pc:chgData name="Hossein Talebi" userId="S::hossein.talebi@nxp.com::631fa5d8-4f50-4368-9017-6eabb8266c0e" providerId="AD" clId="Web-{1B77DE0F-42D6-10A5-BC87-F5C07614935B}" dt="2020-01-22T14:36:47.490" v="764"/>
        <pc:sldMkLst>
          <pc:docMk/>
          <pc:sldMk cId="303957940" sldId="459"/>
        </pc:sldMkLst>
      </pc:sldChg>
      <pc:sldChg chg="del">
        <pc:chgData name="Hossein Talebi" userId="S::hossein.talebi@nxp.com::631fa5d8-4f50-4368-9017-6eabb8266c0e" providerId="AD" clId="Web-{1B77DE0F-42D6-10A5-BC87-F5C07614935B}" dt="2020-01-22T14:37:16.507" v="776"/>
        <pc:sldMkLst>
          <pc:docMk/>
          <pc:sldMk cId="594566086" sldId="460"/>
        </pc:sldMkLst>
      </pc:sldChg>
      <pc:sldChg chg="del">
        <pc:chgData name="Hossein Talebi" userId="S::hossein.talebi@nxp.com::631fa5d8-4f50-4368-9017-6eabb8266c0e" providerId="AD" clId="Web-{1B77DE0F-42D6-10A5-BC87-F5C07614935B}" dt="2020-01-22T14:37:06.397" v="775"/>
        <pc:sldMkLst>
          <pc:docMk/>
          <pc:sldMk cId="2840387603" sldId="461"/>
        </pc:sldMkLst>
      </pc:sldChg>
      <pc:sldChg chg="del">
        <pc:chgData name="Hossein Talebi" userId="S::hossein.talebi@nxp.com::631fa5d8-4f50-4368-9017-6eabb8266c0e" providerId="AD" clId="Web-{1B77DE0F-42D6-10A5-BC87-F5C07614935B}" dt="2020-01-22T14:37:20.445" v="777"/>
        <pc:sldMkLst>
          <pc:docMk/>
          <pc:sldMk cId="377777220" sldId="462"/>
        </pc:sldMkLst>
      </pc:sldChg>
      <pc:sldChg chg="del">
        <pc:chgData name="Hossein Talebi" userId="S::hossein.talebi@nxp.com::631fa5d8-4f50-4368-9017-6eabb8266c0e" providerId="AD" clId="Web-{1B77DE0F-42D6-10A5-BC87-F5C07614935B}" dt="2020-01-22T14:55:23.334" v="859"/>
        <pc:sldMkLst>
          <pc:docMk/>
          <pc:sldMk cId="2377744148" sldId="463"/>
        </pc:sldMkLst>
      </pc:sldChg>
      <pc:sldChg chg="del">
        <pc:chgData name="Hossein Talebi" userId="S::hossein.talebi@nxp.com::631fa5d8-4f50-4368-9017-6eabb8266c0e" providerId="AD" clId="Web-{1B77DE0F-42D6-10A5-BC87-F5C07614935B}" dt="2020-01-22T14:54:54.253" v="856"/>
        <pc:sldMkLst>
          <pc:docMk/>
          <pc:sldMk cId="1787655060" sldId="464"/>
        </pc:sldMkLst>
      </pc:sldChg>
      <pc:sldChg chg="add del">
        <pc:chgData name="Hossein Talebi" userId="S::hossein.talebi@nxp.com::631fa5d8-4f50-4368-9017-6eabb8266c0e" providerId="AD" clId="Web-{1B77DE0F-42D6-10A5-BC87-F5C07614935B}" dt="2020-01-22T14:55:21.177" v="858"/>
        <pc:sldMkLst>
          <pc:docMk/>
          <pc:sldMk cId="314158236" sldId="465"/>
        </pc:sldMkLst>
      </pc:sldChg>
      <pc:sldChg chg="del">
        <pc:chgData name="Hossein Talebi" userId="S::hossein.talebi@nxp.com::631fa5d8-4f50-4368-9017-6eabb8266c0e" providerId="AD" clId="Web-{1B77DE0F-42D6-10A5-BC87-F5C07614935B}" dt="2020-01-22T14:54:56.410" v="857"/>
        <pc:sldMkLst>
          <pc:docMk/>
          <pc:sldMk cId="4162661587" sldId="466"/>
        </pc:sldMkLst>
      </pc:sldChg>
      <pc:sldChg chg="del">
        <pc:chgData name="Hossein Talebi" userId="S::hossein.talebi@nxp.com::631fa5d8-4f50-4368-9017-6eabb8266c0e" providerId="AD" clId="Web-{1B77DE0F-42D6-10A5-BC87-F5C07614935B}" dt="2020-01-22T14:37:03.366" v="771"/>
        <pc:sldMkLst>
          <pc:docMk/>
          <pc:sldMk cId="340476522" sldId="467"/>
        </pc:sldMkLst>
      </pc:sldChg>
      <pc:sldChg chg="del">
        <pc:chgData name="Hossein Talebi" userId="S::hossein.talebi@nxp.com::631fa5d8-4f50-4368-9017-6eabb8266c0e" providerId="AD" clId="Web-{1B77DE0F-42D6-10A5-BC87-F5C07614935B}" dt="2020-01-22T14:54:33.111" v="853"/>
        <pc:sldMkLst>
          <pc:docMk/>
          <pc:sldMk cId="630169991" sldId="468"/>
        </pc:sldMkLst>
      </pc:sldChg>
      <pc:sldChg chg="addSp delSp modSp">
        <pc:chgData name="Hossein Talebi" userId="S::hossein.talebi@nxp.com::631fa5d8-4f50-4368-9017-6eabb8266c0e" providerId="AD" clId="Web-{1B77DE0F-42D6-10A5-BC87-F5C07614935B}" dt="2020-01-22T15:18:54.167" v="1086" actId="20577"/>
        <pc:sldMkLst>
          <pc:docMk/>
          <pc:sldMk cId="684015174" sldId="469"/>
        </pc:sldMkLst>
        <pc:spChg chg="del">
          <ac:chgData name="Hossein Talebi" userId="S::hossein.talebi@nxp.com::631fa5d8-4f50-4368-9017-6eabb8266c0e" providerId="AD" clId="Web-{1B77DE0F-42D6-10A5-BC87-F5C07614935B}" dt="2020-01-22T10:14:12.294" v="80"/>
          <ac:spMkLst>
            <pc:docMk/>
            <pc:sldMk cId="684015174" sldId="469"/>
            <ac:spMk id="30" creationId="{00000000-0000-0000-0000-000000000000}"/>
          </ac:spMkLst>
        </pc:spChg>
        <pc:spChg chg="del">
          <ac:chgData name="Hossein Talebi" userId="S::hossein.talebi@nxp.com::631fa5d8-4f50-4368-9017-6eabb8266c0e" providerId="AD" clId="Web-{1B77DE0F-42D6-10A5-BC87-F5C07614935B}" dt="2020-01-22T10:14:12.294" v="79"/>
          <ac:spMkLst>
            <pc:docMk/>
            <pc:sldMk cId="684015174" sldId="469"/>
            <ac:spMk id="31" creationId="{00000000-0000-0000-0000-000000000000}"/>
          </ac:spMkLst>
        </pc:spChg>
        <pc:spChg chg="del">
          <ac:chgData name="Hossein Talebi" userId="S::hossein.talebi@nxp.com::631fa5d8-4f50-4368-9017-6eabb8266c0e" providerId="AD" clId="Web-{1B77DE0F-42D6-10A5-BC87-F5C07614935B}" dt="2020-01-22T10:14:08.248" v="72"/>
          <ac:spMkLst>
            <pc:docMk/>
            <pc:sldMk cId="684015174" sldId="469"/>
            <ac:spMk id="32" creationId="{00000000-0000-0000-0000-000000000000}"/>
          </ac:spMkLst>
        </pc:spChg>
        <pc:spChg chg="del">
          <ac:chgData name="Hossein Talebi" userId="S::hossein.talebi@nxp.com::631fa5d8-4f50-4368-9017-6eabb8266c0e" providerId="AD" clId="Web-{1B77DE0F-42D6-10A5-BC87-F5C07614935B}" dt="2020-01-22T10:14:12.279" v="78"/>
          <ac:spMkLst>
            <pc:docMk/>
            <pc:sldMk cId="684015174" sldId="469"/>
            <ac:spMk id="33" creationId="{00000000-0000-0000-0000-000000000000}"/>
          </ac:spMkLst>
        </pc:spChg>
        <pc:spChg chg="del">
          <ac:chgData name="Hossein Talebi" userId="S::hossein.talebi@nxp.com::631fa5d8-4f50-4368-9017-6eabb8266c0e" providerId="AD" clId="Web-{1B77DE0F-42D6-10A5-BC87-F5C07614935B}" dt="2020-01-22T10:14:12.279" v="77"/>
          <ac:spMkLst>
            <pc:docMk/>
            <pc:sldMk cId="684015174" sldId="469"/>
            <ac:spMk id="34" creationId="{00000000-0000-0000-0000-000000000000}"/>
          </ac:spMkLst>
        </pc:spChg>
        <pc:spChg chg="del">
          <ac:chgData name="Hossein Talebi" userId="S::hossein.talebi@nxp.com::631fa5d8-4f50-4368-9017-6eabb8266c0e" providerId="AD" clId="Web-{1B77DE0F-42D6-10A5-BC87-F5C07614935B}" dt="2020-01-22T10:14:12.279" v="76"/>
          <ac:spMkLst>
            <pc:docMk/>
            <pc:sldMk cId="684015174" sldId="469"/>
            <ac:spMk id="35" creationId="{00000000-0000-0000-0000-000000000000}"/>
          </ac:spMkLst>
        </pc:spChg>
        <pc:spChg chg="del">
          <ac:chgData name="Hossein Talebi" userId="S::hossein.talebi@nxp.com::631fa5d8-4f50-4368-9017-6eabb8266c0e" providerId="AD" clId="Web-{1B77DE0F-42D6-10A5-BC87-F5C07614935B}" dt="2020-01-22T10:14:12.279" v="75"/>
          <ac:spMkLst>
            <pc:docMk/>
            <pc:sldMk cId="684015174" sldId="469"/>
            <ac:spMk id="36" creationId="{00000000-0000-0000-0000-000000000000}"/>
          </ac:spMkLst>
        </pc:spChg>
        <pc:spChg chg="mod">
          <ac:chgData name="Hossein Talebi" userId="S::hossein.talebi@nxp.com::631fa5d8-4f50-4368-9017-6eabb8266c0e" providerId="AD" clId="Web-{1B77DE0F-42D6-10A5-BC87-F5C07614935B}" dt="2020-01-22T10:14:31.607" v="90" actId="1076"/>
          <ac:spMkLst>
            <pc:docMk/>
            <pc:sldMk cId="684015174" sldId="469"/>
            <ac:spMk id="37" creationId="{90B135C9-6621-4A39-B14C-06FE2F332E91}"/>
          </ac:spMkLst>
        </pc:spChg>
        <pc:spChg chg="add mod">
          <ac:chgData name="Hossein Talebi" userId="S::hossein.talebi@nxp.com::631fa5d8-4f50-4368-9017-6eabb8266c0e" providerId="AD" clId="Web-{1B77DE0F-42D6-10A5-BC87-F5C07614935B}" dt="2020-01-22T10:14:31.748" v="100" actId="1076"/>
          <ac:spMkLst>
            <pc:docMk/>
            <pc:sldMk cId="684015174" sldId="469"/>
            <ac:spMk id="38" creationId="{143B94A7-9E02-4DB5-A8C7-63056C939477}"/>
          </ac:spMkLst>
        </pc:spChg>
        <pc:spChg chg="add mod">
          <ac:chgData name="Hossein Talebi" userId="S::hossein.talebi@nxp.com::631fa5d8-4f50-4368-9017-6eabb8266c0e" providerId="AD" clId="Web-{1B77DE0F-42D6-10A5-BC87-F5C07614935B}" dt="2020-01-22T10:16:13.451" v="106" actId="1076"/>
          <ac:spMkLst>
            <pc:docMk/>
            <pc:sldMk cId="684015174" sldId="469"/>
            <ac:spMk id="39" creationId="{E3AF65CB-AEC9-499F-9611-50E9A21BB6BC}"/>
          </ac:spMkLst>
        </pc:spChg>
        <pc:spChg chg="mod">
          <ac:chgData name="Hossein Talebi" userId="S::hossein.talebi@nxp.com::631fa5d8-4f50-4368-9017-6eabb8266c0e" providerId="AD" clId="Web-{1B77DE0F-42D6-10A5-BC87-F5C07614935B}" dt="2020-01-22T13:42:29.036" v="135" actId="20577"/>
          <ac:spMkLst>
            <pc:docMk/>
            <pc:sldMk cId="684015174" sldId="469"/>
            <ac:spMk id="40" creationId="{31CF8878-820A-4739-9B72-471D17C23B2F}"/>
          </ac:spMkLst>
        </pc:spChg>
        <pc:spChg chg="mod">
          <ac:chgData name="Hossein Talebi" userId="S::hossein.talebi@nxp.com::631fa5d8-4f50-4368-9017-6eabb8266c0e" providerId="AD" clId="Web-{1B77DE0F-42D6-10A5-BC87-F5C07614935B}" dt="2020-01-22T10:14:31.576" v="87" actId="1076"/>
          <ac:spMkLst>
            <pc:docMk/>
            <pc:sldMk cId="684015174" sldId="469"/>
            <ac:spMk id="41" creationId="{DC77BE10-17BA-49B9-BAEB-041D6DD46580}"/>
          </ac:spMkLst>
        </pc:spChg>
        <pc:spChg chg="mod">
          <ac:chgData name="Hossein Talebi" userId="S::hossein.talebi@nxp.com::631fa5d8-4f50-4368-9017-6eabb8266c0e" providerId="AD" clId="Web-{1B77DE0F-42D6-10A5-BC87-F5C07614935B}" dt="2020-01-22T10:14:31.592" v="88" actId="1076"/>
          <ac:spMkLst>
            <pc:docMk/>
            <pc:sldMk cId="684015174" sldId="469"/>
            <ac:spMk id="42" creationId="{5BE36F5D-5850-47CF-920C-61429D1A36D6}"/>
          </ac:spMkLst>
        </pc:spChg>
        <pc:spChg chg="add mod">
          <ac:chgData name="Hossein Talebi" userId="S::hossein.talebi@nxp.com::631fa5d8-4f50-4368-9017-6eabb8266c0e" providerId="AD" clId="Web-{1B77DE0F-42D6-10A5-BC87-F5C07614935B}" dt="2020-01-22T14:38:51.108" v="784" actId="20577"/>
          <ac:spMkLst>
            <pc:docMk/>
            <pc:sldMk cId="684015174" sldId="469"/>
            <ac:spMk id="44" creationId="{87485B1E-6226-4EDC-83FE-A6AA1ADB126E}"/>
          </ac:spMkLst>
        </pc:spChg>
        <pc:spChg chg="mod">
          <ac:chgData name="Hossein Talebi" userId="S::hossein.talebi@nxp.com::631fa5d8-4f50-4368-9017-6eabb8266c0e" providerId="AD" clId="Web-{1B77DE0F-42D6-10A5-BC87-F5C07614935B}" dt="2020-01-22T10:14:31.716" v="97" actId="1076"/>
          <ac:spMkLst>
            <pc:docMk/>
            <pc:sldMk cId="684015174" sldId="469"/>
            <ac:spMk id="51" creationId="{BA4FE631-46F3-4850-A04B-706E73509DEF}"/>
          </ac:spMkLst>
        </pc:spChg>
        <pc:spChg chg="mod">
          <ac:chgData name="Hossein Talebi" userId="S::hossein.talebi@nxp.com::631fa5d8-4f50-4368-9017-6eabb8266c0e" providerId="AD" clId="Web-{1B77DE0F-42D6-10A5-BC87-F5C07614935B}" dt="2020-01-22T10:14:31.732" v="98" actId="1076"/>
          <ac:spMkLst>
            <pc:docMk/>
            <pc:sldMk cId="684015174" sldId="469"/>
            <ac:spMk id="52" creationId="{F4BF5B2D-CA01-4E36-B4D6-CA439071C4B2}"/>
          </ac:spMkLst>
        </pc:spChg>
        <pc:spChg chg="mod">
          <ac:chgData name="Hossein Talebi" userId="S::hossein.talebi@nxp.com::631fa5d8-4f50-4368-9017-6eabb8266c0e" providerId="AD" clId="Web-{1B77DE0F-42D6-10A5-BC87-F5C07614935B}" dt="2020-01-22T10:14:31.748" v="99" actId="1076"/>
          <ac:spMkLst>
            <pc:docMk/>
            <pc:sldMk cId="684015174" sldId="469"/>
            <ac:spMk id="53" creationId="{6602338B-8060-4F4C-93B5-3D6B82D94D4C}"/>
          </ac:spMkLst>
        </pc:spChg>
        <pc:spChg chg="mod">
          <ac:chgData name="Hossein Talebi" userId="S::hossein.talebi@nxp.com::631fa5d8-4f50-4368-9017-6eabb8266c0e" providerId="AD" clId="Web-{1B77DE0F-42D6-10A5-BC87-F5C07614935B}" dt="2020-01-22T15:18:54.167" v="1086" actId="20577"/>
          <ac:spMkLst>
            <pc:docMk/>
            <pc:sldMk cId="684015174" sldId="469"/>
            <ac:spMk id="61" creationId="{00000000-0000-0000-0000-000000000000}"/>
          </ac:spMkLst>
        </pc:spChg>
        <pc:spChg chg="mod">
          <ac:chgData name="Hossein Talebi" userId="S::hossein.talebi@nxp.com::631fa5d8-4f50-4368-9017-6eabb8266c0e" providerId="AD" clId="Web-{1B77DE0F-42D6-10A5-BC87-F5C07614935B}" dt="2020-01-22T14:56:59.340" v="895" actId="20577"/>
          <ac:spMkLst>
            <pc:docMk/>
            <pc:sldMk cId="684015174" sldId="469"/>
            <ac:spMk id="62" creationId="{00000000-0000-0000-0000-000000000000}"/>
          </ac:spMkLst>
        </pc:spChg>
        <pc:spChg chg="mod">
          <ac:chgData name="Hossein Talebi" userId="S::hossein.talebi@nxp.com::631fa5d8-4f50-4368-9017-6eabb8266c0e" providerId="AD" clId="Web-{1B77DE0F-42D6-10A5-BC87-F5C07614935B}" dt="2020-01-22T10:14:31.513" v="83" actId="1076"/>
          <ac:spMkLst>
            <pc:docMk/>
            <pc:sldMk cId="684015174" sldId="469"/>
            <ac:spMk id="79" creationId="{00000000-0000-0000-0000-000000000000}"/>
          </ac:spMkLst>
        </pc:spChg>
        <pc:spChg chg="mod">
          <ac:chgData name="Hossein Talebi" userId="S::hossein.talebi@nxp.com::631fa5d8-4f50-4368-9017-6eabb8266c0e" providerId="AD" clId="Web-{1B77DE0F-42D6-10A5-BC87-F5C07614935B}" dt="2020-01-22T10:14:31.545" v="85" actId="1076"/>
          <ac:spMkLst>
            <pc:docMk/>
            <pc:sldMk cId="684015174" sldId="469"/>
            <ac:spMk id="94" creationId="{00000000-0000-0000-0000-000000000000}"/>
          </ac:spMkLst>
        </pc:spChg>
        <pc:spChg chg="del">
          <ac:chgData name="Hossein Talebi" userId="S::hossein.talebi@nxp.com::631fa5d8-4f50-4368-9017-6eabb8266c0e" providerId="AD" clId="Web-{1B77DE0F-42D6-10A5-BC87-F5C07614935B}" dt="2020-01-22T10:07:15.870" v="0"/>
          <ac:spMkLst>
            <pc:docMk/>
            <pc:sldMk cId="684015174" sldId="469"/>
            <ac:spMk id="98" creationId="{00000000-0000-0000-0000-000000000000}"/>
          </ac:spMkLst>
        </pc:spChg>
        <pc:picChg chg="add del mod">
          <ac:chgData name="Hossein Talebi" userId="S::hossein.talebi@nxp.com::631fa5d8-4f50-4368-9017-6eabb8266c0e" providerId="AD" clId="Web-{1B77DE0F-42D6-10A5-BC87-F5C07614935B}" dt="2020-01-22T10:11:22.575" v="57"/>
          <ac:picMkLst>
            <pc:docMk/>
            <pc:sldMk cId="684015174" sldId="469"/>
            <ac:picMk id="2" creationId="{F809FE9D-E7CC-4874-B844-FBEEAB66C58C}"/>
          </ac:picMkLst>
        </pc:picChg>
        <pc:picChg chg="mod">
          <ac:chgData name="Hossein Talebi" userId="S::hossein.talebi@nxp.com::631fa5d8-4f50-4368-9017-6eabb8266c0e" providerId="AD" clId="Web-{1B77DE0F-42D6-10A5-BC87-F5C07614935B}" dt="2020-01-22T10:14:49.295" v="105" actId="1076"/>
          <ac:picMkLst>
            <pc:docMk/>
            <pc:sldMk cId="684015174" sldId="469"/>
            <ac:picMk id="3" creationId="{CEE6D09F-2F27-4B7A-8494-A3DDF677F414}"/>
          </ac:picMkLst>
        </pc:picChg>
        <pc:picChg chg="mod">
          <ac:chgData name="Hossein Talebi" userId="S::hossein.talebi@nxp.com::631fa5d8-4f50-4368-9017-6eabb8266c0e" providerId="AD" clId="Web-{1B77DE0F-42D6-10A5-BC87-F5C07614935B}" dt="2020-01-22T10:14:31.638" v="92" actId="1076"/>
          <ac:picMkLst>
            <pc:docMk/>
            <pc:sldMk cId="684015174" sldId="469"/>
            <ac:picMk id="6" creationId="{BBE76578-7BF0-480B-A6D2-7F9AE4F9210D}"/>
          </ac:picMkLst>
        </pc:picChg>
        <pc:picChg chg="add mod">
          <ac:chgData name="Hossein Talebi" userId="S::hossein.talebi@nxp.com::631fa5d8-4f50-4368-9017-6eabb8266c0e" providerId="AD" clId="Web-{1B77DE0F-42D6-10A5-BC87-F5C07614935B}" dt="2020-01-22T10:14:31.779" v="102" actId="1076"/>
          <ac:picMkLst>
            <pc:docMk/>
            <pc:sldMk cId="684015174" sldId="469"/>
            <ac:picMk id="7" creationId="{F01B36F9-148B-49A4-AE6A-3FC722DCE465}"/>
          </ac:picMkLst>
        </pc:picChg>
        <pc:picChg chg="mod">
          <ac:chgData name="Hossein Talebi" userId="S::hossein.talebi@nxp.com::631fa5d8-4f50-4368-9017-6eabb8266c0e" providerId="AD" clId="Web-{1B77DE0F-42D6-10A5-BC87-F5C07614935B}" dt="2020-01-22T10:14:31.654" v="93" actId="1076"/>
          <ac:picMkLst>
            <pc:docMk/>
            <pc:sldMk cId="684015174" sldId="469"/>
            <ac:picMk id="10" creationId="{7979A4B3-59CA-4906-B876-3057CBA15DBE}"/>
          </ac:picMkLst>
        </pc:picChg>
        <pc:picChg chg="add mod">
          <ac:chgData name="Hossein Talebi" userId="S::hossein.talebi@nxp.com::631fa5d8-4f50-4368-9017-6eabb8266c0e" providerId="AD" clId="Web-{1B77DE0F-42D6-10A5-BC87-F5C07614935B}" dt="2020-01-22T10:14:31.795" v="103" actId="1076"/>
          <ac:picMkLst>
            <pc:docMk/>
            <pc:sldMk cId="684015174" sldId="469"/>
            <ac:picMk id="11" creationId="{B374BA26-82F2-44C3-A45D-D1EACA822EBF}"/>
          </ac:picMkLst>
        </pc:picChg>
        <pc:picChg chg="mod">
          <ac:chgData name="Hossein Talebi" userId="S::hossein.talebi@nxp.com::631fa5d8-4f50-4368-9017-6eabb8266c0e" providerId="AD" clId="Web-{1B77DE0F-42D6-10A5-BC87-F5C07614935B}" dt="2020-01-22T10:14:31.670" v="94" actId="1076"/>
          <ac:picMkLst>
            <pc:docMk/>
            <pc:sldMk cId="684015174" sldId="469"/>
            <ac:picMk id="13" creationId="{447E664F-87F9-458B-899A-6A3E29331B15}"/>
          </ac:picMkLst>
        </pc:picChg>
        <pc:picChg chg="mod">
          <ac:chgData name="Hossein Talebi" userId="S::hossein.talebi@nxp.com::631fa5d8-4f50-4368-9017-6eabb8266c0e" providerId="AD" clId="Web-{1B77DE0F-42D6-10A5-BC87-F5C07614935B}" dt="2020-01-22T10:14:31.685" v="95" actId="1076"/>
          <ac:picMkLst>
            <pc:docMk/>
            <pc:sldMk cId="684015174" sldId="469"/>
            <ac:picMk id="15" creationId="{C80EF30B-60E1-4A64-830F-289A88EBE519}"/>
          </ac:picMkLst>
        </pc:picChg>
        <pc:picChg chg="mod">
          <ac:chgData name="Hossein Talebi" userId="S::hossein.talebi@nxp.com::631fa5d8-4f50-4368-9017-6eabb8266c0e" providerId="AD" clId="Web-{1B77DE0F-42D6-10A5-BC87-F5C07614935B}" dt="2020-01-22T10:14:31.685" v="96" actId="1076"/>
          <ac:picMkLst>
            <pc:docMk/>
            <pc:sldMk cId="684015174" sldId="469"/>
            <ac:picMk id="17" creationId="{F7170B3C-679A-47EB-8616-84876D81290E}"/>
          </ac:picMkLst>
        </pc:picChg>
        <pc:picChg chg="del mod">
          <ac:chgData name="Hossein Talebi" userId="S::hossein.talebi@nxp.com::631fa5d8-4f50-4368-9017-6eabb8266c0e" providerId="AD" clId="Web-{1B77DE0F-42D6-10A5-BC87-F5C07614935B}" dt="2020-01-22T10:12:34.935" v="70"/>
          <ac:picMkLst>
            <pc:docMk/>
            <pc:sldMk cId="684015174" sldId="469"/>
            <ac:picMk id="27" creationId="{00000000-0000-0000-0000-000000000000}"/>
          </ac:picMkLst>
        </pc:picChg>
        <pc:picChg chg="del">
          <ac:chgData name="Hossein Talebi" userId="S::hossein.talebi@nxp.com::631fa5d8-4f50-4368-9017-6eabb8266c0e" providerId="AD" clId="Web-{1B77DE0F-42D6-10A5-BC87-F5C07614935B}" dt="2020-01-22T10:09:08.371" v="19"/>
          <ac:picMkLst>
            <pc:docMk/>
            <pc:sldMk cId="684015174" sldId="469"/>
            <ac:picMk id="1026" creationId="{CCFCB893-BDD2-4D90-A8DB-19BFC6991959}"/>
          </ac:picMkLst>
        </pc:picChg>
        <pc:picChg chg="del">
          <ac:chgData name="Hossein Talebi" userId="S::hossein.talebi@nxp.com::631fa5d8-4f50-4368-9017-6eabb8266c0e" providerId="AD" clId="Web-{1B77DE0F-42D6-10A5-BC87-F5C07614935B}" dt="2020-01-22T10:09:10.324" v="20"/>
          <ac:picMkLst>
            <pc:docMk/>
            <pc:sldMk cId="684015174" sldId="469"/>
            <ac:picMk id="1028" creationId="{6681504E-8BC8-4E9C-99A6-733198CDE42D}"/>
          </ac:picMkLst>
        </pc:picChg>
        <pc:picChg chg="del">
          <ac:chgData name="Hossein Talebi" userId="S::hossein.talebi@nxp.com::631fa5d8-4f50-4368-9017-6eabb8266c0e" providerId="AD" clId="Web-{1B77DE0F-42D6-10A5-BC87-F5C07614935B}" dt="2020-01-22T10:14:09.091" v="73"/>
          <ac:picMkLst>
            <pc:docMk/>
            <pc:sldMk cId="684015174" sldId="469"/>
            <ac:picMk id="1030" creationId="{1D270916-7B02-4399-AD6E-1C5339AD8128}"/>
          </ac:picMkLst>
        </pc:picChg>
        <pc:picChg chg="del">
          <ac:chgData name="Hossein Talebi" userId="S::hossein.talebi@nxp.com::631fa5d8-4f50-4368-9017-6eabb8266c0e" providerId="AD" clId="Web-{1B77DE0F-42D6-10A5-BC87-F5C07614935B}" dt="2020-01-22T10:14:09.794" v="74"/>
          <ac:picMkLst>
            <pc:docMk/>
            <pc:sldMk cId="684015174" sldId="469"/>
            <ac:picMk id="1032" creationId="{BC995D67-7484-4709-A85F-F60231E023AD}"/>
          </ac:picMkLst>
        </pc:picChg>
        <pc:cxnChg chg="del">
          <ac:chgData name="Hossein Talebi" userId="S::hossein.talebi@nxp.com::631fa5d8-4f50-4368-9017-6eabb8266c0e" providerId="AD" clId="Web-{1B77DE0F-42D6-10A5-BC87-F5C07614935B}" dt="2020-01-22T10:07:43.511" v="9"/>
          <ac:cxnSpMkLst>
            <pc:docMk/>
            <pc:sldMk cId="684015174" sldId="469"/>
            <ac:cxnSpMk id="4" creationId="{695420C9-56A5-477D-9A3C-E2732AFE6DEB}"/>
          </ac:cxnSpMkLst>
        </pc:cxnChg>
        <pc:cxnChg chg="del">
          <ac:chgData name="Hossein Talebi" userId="S::hossein.talebi@nxp.com::631fa5d8-4f50-4368-9017-6eabb8266c0e" providerId="AD" clId="Web-{1B77DE0F-42D6-10A5-BC87-F5C07614935B}" dt="2020-01-22T10:14:19.373" v="82"/>
          <ac:cxnSpMkLst>
            <pc:docMk/>
            <pc:sldMk cId="684015174" sldId="469"/>
            <ac:cxnSpMk id="8" creationId="{6CD852CD-2EE6-4029-A4BB-0C5DECC08A3B}"/>
          </ac:cxnSpMkLst>
        </pc:cxnChg>
        <pc:cxnChg chg="del">
          <ac:chgData name="Hossein Talebi" userId="S::hossein.talebi@nxp.com::631fa5d8-4f50-4368-9017-6eabb8266c0e" providerId="AD" clId="Web-{1B77DE0F-42D6-10A5-BC87-F5C07614935B}" dt="2020-01-22T10:14:18.560" v="81"/>
          <ac:cxnSpMkLst>
            <pc:docMk/>
            <pc:sldMk cId="684015174" sldId="469"/>
            <ac:cxnSpMk id="19" creationId="{3561FE00-FCF1-4A7B-810E-B6032B8C9096}"/>
          </ac:cxnSpMkLst>
        </pc:cxnChg>
        <pc:cxnChg chg="mod">
          <ac:chgData name="Hossein Talebi" userId="S::hossein.talebi@nxp.com::631fa5d8-4f50-4368-9017-6eabb8266c0e" providerId="AD" clId="Web-{1B77DE0F-42D6-10A5-BC87-F5C07614935B}" dt="2020-01-22T10:14:31.592" v="89" actId="1076"/>
          <ac:cxnSpMkLst>
            <pc:docMk/>
            <pc:sldMk cId="684015174" sldId="469"/>
            <ac:cxnSpMk id="60" creationId="{BE583E17-2F1A-4487-95DB-D0D502A97A20}"/>
          </ac:cxnSpMkLst>
        </pc:cxnChg>
      </pc:sldChg>
      <pc:sldChg chg="del">
        <pc:chgData name="Hossein Talebi" userId="S::hossein.talebi@nxp.com::631fa5d8-4f50-4368-9017-6eabb8266c0e" providerId="AD" clId="Web-{1B77DE0F-42D6-10A5-BC87-F5C07614935B}" dt="2020-01-22T14:35:42.251" v="703"/>
        <pc:sldMkLst>
          <pc:docMk/>
          <pc:sldMk cId="1775096697" sldId="470"/>
        </pc:sldMkLst>
      </pc:sldChg>
      <pc:sldChg chg="addSp modSp new">
        <pc:chgData name="Hossein Talebi" userId="S::hossein.talebi@nxp.com::631fa5d8-4f50-4368-9017-6eabb8266c0e" providerId="AD" clId="Web-{1B77DE0F-42D6-10A5-BC87-F5C07614935B}" dt="2020-01-22T15:15:52.357" v="1080" actId="20577"/>
        <pc:sldMkLst>
          <pc:docMk/>
          <pc:sldMk cId="3862901730" sldId="471"/>
        </pc:sldMkLst>
        <pc:spChg chg="add mod">
          <ac:chgData name="Hossein Talebi" userId="S::hossein.talebi@nxp.com::631fa5d8-4f50-4368-9017-6eabb8266c0e" providerId="AD" clId="Web-{1B77DE0F-42D6-10A5-BC87-F5C07614935B}" dt="2020-01-22T15:15:52.357" v="1080" actId="20577"/>
          <ac:spMkLst>
            <pc:docMk/>
            <pc:sldMk cId="3862901730" sldId="471"/>
            <ac:spMk id="3" creationId="{BB6EFEC4-205B-4A56-80CC-F8F66D8BD3DC}"/>
          </ac:spMkLst>
        </pc:spChg>
      </pc:sldChg>
    </pc:docChg>
  </pc:docChgLst>
  <pc:docChgLst>
    <pc:chgData name="Hossein Talebi" userId="S::hossein.talebi@nxp.com::631fa5d8-4f50-4368-9017-6eabb8266c0e" providerId="AD" clId="Web-{F492B59D-5DF3-E480-6A97-C835FA925C16}"/>
    <pc:docChg chg="addSld modSld sldOrd">
      <pc:chgData name="Hossein Talebi" userId="S::hossein.talebi@nxp.com::631fa5d8-4f50-4368-9017-6eabb8266c0e" providerId="AD" clId="Web-{F492B59D-5DF3-E480-6A97-C835FA925C16}" dt="2019-12-09T14:21:56.829" v="202" actId="20577"/>
      <pc:docMkLst>
        <pc:docMk/>
      </pc:docMkLst>
      <pc:sldChg chg="modSp new ord">
        <pc:chgData name="Hossein Talebi" userId="S::hossein.talebi@nxp.com::631fa5d8-4f50-4368-9017-6eabb8266c0e" providerId="AD" clId="Web-{F492B59D-5DF3-E480-6A97-C835FA925C16}" dt="2019-12-09T12:49:42.926" v="56" actId="20577"/>
        <pc:sldMkLst>
          <pc:docMk/>
          <pc:sldMk cId="1714737129" sldId="459"/>
        </pc:sldMkLst>
        <pc:spChg chg="mod">
          <ac:chgData name="Hossein Talebi" userId="S::hossein.talebi@nxp.com::631fa5d8-4f50-4368-9017-6eabb8266c0e" providerId="AD" clId="Web-{F492B59D-5DF3-E480-6A97-C835FA925C16}" dt="2019-12-09T12:47:02.536" v="6" actId="20577"/>
          <ac:spMkLst>
            <pc:docMk/>
            <pc:sldMk cId="1714737129" sldId="459"/>
            <ac:spMk id="2" creationId="{1ECEF2B3-6300-470F-9FB0-B903B2BAE23F}"/>
          </ac:spMkLst>
        </pc:spChg>
        <pc:spChg chg="mod">
          <ac:chgData name="Hossein Talebi" userId="S::hossein.talebi@nxp.com::631fa5d8-4f50-4368-9017-6eabb8266c0e" providerId="AD" clId="Web-{F492B59D-5DF3-E480-6A97-C835FA925C16}" dt="2019-12-09T12:49:42.926" v="56" actId="20577"/>
          <ac:spMkLst>
            <pc:docMk/>
            <pc:sldMk cId="1714737129" sldId="459"/>
            <ac:spMk id="3" creationId="{9F053A69-5A34-433B-B94B-1CE661BCD6F6}"/>
          </ac:spMkLst>
        </pc:spChg>
      </pc:sldChg>
      <pc:sldChg chg="modSp new">
        <pc:chgData name="Hossein Talebi" userId="S::hossein.talebi@nxp.com::631fa5d8-4f50-4368-9017-6eabb8266c0e" providerId="AD" clId="Web-{F492B59D-5DF3-E480-6A97-C835FA925C16}" dt="2019-12-09T14:19:44.891" v="176" actId="20577"/>
        <pc:sldMkLst>
          <pc:docMk/>
          <pc:sldMk cId="4081001901" sldId="460"/>
        </pc:sldMkLst>
        <pc:spChg chg="mod">
          <ac:chgData name="Hossein Talebi" userId="S::hossein.talebi@nxp.com::631fa5d8-4f50-4368-9017-6eabb8266c0e" providerId="AD" clId="Web-{F492B59D-5DF3-E480-6A97-C835FA925C16}" dt="2019-12-09T14:08:34.464" v="62" actId="20577"/>
          <ac:spMkLst>
            <pc:docMk/>
            <pc:sldMk cId="4081001901" sldId="460"/>
            <ac:spMk id="2" creationId="{F5ADBA17-0383-4FCD-BE6C-32568FAC59E1}"/>
          </ac:spMkLst>
        </pc:spChg>
        <pc:spChg chg="mod">
          <ac:chgData name="Hossein Talebi" userId="S::hossein.talebi@nxp.com::631fa5d8-4f50-4368-9017-6eabb8266c0e" providerId="AD" clId="Web-{F492B59D-5DF3-E480-6A97-C835FA925C16}" dt="2019-12-09T14:19:44.891" v="176" actId="20577"/>
          <ac:spMkLst>
            <pc:docMk/>
            <pc:sldMk cId="4081001901" sldId="460"/>
            <ac:spMk id="3" creationId="{DC535586-71A3-41F6-BF35-2806D369B029}"/>
          </ac:spMkLst>
        </pc:spChg>
      </pc:sldChg>
      <pc:sldChg chg="modSp new">
        <pc:chgData name="Hossein Talebi" userId="S::hossein.talebi@nxp.com::631fa5d8-4f50-4368-9017-6eabb8266c0e" providerId="AD" clId="Web-{F492B59D-5DF3-E480-6A97-C835FA925C16}" dt="2019-12-09T14:21:56.829" v="201" actId="20577"/>
        <pc:sldMkLst>
          <pc:docMk/>
          <pc:sldMk cId="1765497038" sldId="461"/>
        </pc:sldMkLst>
        <pc:spChg chg="mod">
          <ac:chgData name="Hossein Talebi" userId="S::hossein.talebi@nxp.com::631fa5d8-4f50-4368-9017-6eabb8266c0e" providerId="AD" clId="Web-{F492B59D-5DF3-E480-6A97-C835FA925C16}" dt="2019-12-09T14:21:44.329" v="184" actId="20577"/>
          <ac:spMkLst>
            <pc:docMk/>
            <pc:sldMk cId="1765497038" sldId="461"/>
            <ac:spMk id="2" creationId="{1C955984-BD5C-4D90-A135-AA7B1DF96336}"/>
          </ac:spMkLst>
        </pc:spChg>
        <pc:spChg chg="mod">
          <ac:chgData name="Hossein Talebi" userId="S::hossein.talebi@nxp.com::631fa5d8-4f50-4368-9017-6eabb8266c0e" providerId="AD" clId="Web-{F492B59D-5DF3-E480-6A97-C835FA925C16}" dt="2019-12-09T14:21:56.829" v="201" actId="20577"/>
          <ac:spMkLst>
            <pc:docMk/>
            <pc:sldMk cId="1765497038" sldId="461"/>
            <ac:spMk id="3" creationId="{CEB72C6A-1B80-45FB-8898-475CD9364F02}"/>
          </ac:spMkLst>
        </pc:spChg>
      </pc:sldChg>
    </pc:docChg>
  </pc:docChgLst>
  <pc:docChgLst>
    <pc:chgData name="Hossein Talebi" userId="S::hossein.talebi@nxp.com::631fa5d8-4f50-4368-9017-6eabb8266c0e" providerId="AD" clId="Web-{B4860F8A-71E0-6D1F-CEA0-587C09112E1F}"/>
    <pc:docChg chg="addSld delSld modSld sldOrd addMainMaster modMainMaster">
      <pc:chgData name="Hossein Talebi" userId="S::hossein.talebi@nxp.com::631fa5d8-4f50-4368-9017-6eabb8266c0e" providerId="AD" clId="Web-{B4860F8A-71E0-6D1F-CEA0-587C09112E1F}" dt="2019-12-11T10:13:11.720" v="172" actId="20577"/>
      <pc:docMkLst>
        <pc:docMk/>
      </pc:docMkLst>
      <pc:sldChg chg="addSp modSp add ord addCm">
        <pc:chgData name="Hossein Talebi" userId="S::hossein.talebi@nxp.com::631fa5d8-4f50-4368-9017-6eabb8266c0e" providerId="AD" clId="Web-{B4860F8A-71E0-6D1F-CEA0-587C09112E1F}" dt="2019-12-11T07:49:31.129" v="39" actId="20577"/>
        <pc:sldMkLst>
          <pc:docMk/>
          <pc:sldMk cId="3921810263" sldId="447"/>
        </pc:sldMkLst>
        <pc:spChg chg="add mod">
          <ac:chgData name="Hossein Talebi" userId="S::hossein.talebi@nxp.com::631fa5d8-4f50-4368-9017-6eabb8266c0e" providerId="AD" clId="Web-{B4860F8A-71E0-6D1F-CEA0-587C09112E1F}" dt="2019-12-11T07:49:31.129" v="39" actId="20577"/>
          <ac:spMkLst>
            <pc:docMk/>
            <pc:sldMk cId="3921810263" sldId="447"/>
            <ac:spMk id="6" creationId="{B2AACC98-5BDA-4761-88A3-E51E914CB5EE}"/>
          </ac:spMkLst>
        </pc:spChg>
      </pc:sldChg>
      <pc:sldChg chg="new del">
        <pc:chgData name="Hossein Talebi" userId="S::hossein.talebi@nxp.com::631fa5d8-4f50-4368-9017-6eabb8266c0e" providerId="AD" clId="Web-{B4860F8A-71E0-6D1F-CEA0-587C09112E1F}" dt="2019-12-11T07:50:40.301" v="43"/>
        <pc:sldMkLst>
          <pc:docMk/>
          <pc:sldMk cId="15792209" sldId="448"/>
        </pc:sldMkLst>
      </pc:sldChg>
      <pc:sldChg chg="add del">
        <pc:chgData name="Hossein Talebi" userId="S::hossein.talebi@nxp.com::631fa5d8-4f50-4368-9017-6eabb8266c0e" providerId="AD" clId="Web-{B4860F8A-71E0-6D1F-CEA0-587C09112E1F}" dt="2019-12-11T07:47:57.066" v="7"/>
        <pc:sldMkLst>
          <pc:docMk/>
          <pc:sldMk cId="1357644995" sldId="448"/>
        </pc:sldMkLst>
      </pc:sldChg>
      <pc:sldChg chg="add del">
        <pc:chgData name="Hossein Talebi" userId="S::hossein.talebi@nxp.com::631fa5d8-4f50-4368-9017-6eabb8266c0e" providerId="AD" clId="Web-{B4860F8A-71E0-6D1F-CEA0-587C09112E1F}" dt="2019-12-11T07:47:42.222" v="5"/>
        <pc:sldMkLst>
          <pc:docMk/>
          <pc:sldMk cId="2069528042" sldId="448"/>
        </pc:sldMkLst>
      </pc:sldChg>
      <pc:sldChg chg="modSp new ord">
        <pc:chgData name="Hossein Talebi" userId="S::hossein.talebi@nxp.com::631fa5d8-4f50-4368-9017-6eabb8266c0e" providerId="AD" clId="Web-{B4860F8A-71E0-6D1F-CEA0-587C09112E1F}" dt="2019-12-11T07:51:03.864" v="49" actId="20577"/>
        <pc:sldMkLst>
          <pc:docMk/>
          <pc:sldMk cId="4167433264" sldId="448"/>
        </pc:sldMkLst>
        <pc:spChg chg="mod">
          <ac:chgData name="Hossein Talebi" userId="S::hossein.talebi@nxp.com::631fa5d8-4f50-4368-9017-6eabb8266c0e" providerId="AD" clId="Web-{B4860F8A-71E0-6D1F-CEA0-587C09112E1F}" dt="2019-12-11T07:51:03.864" v="49" actId="20577"/>
          <ac:spMkLst>
            <pc:docMk/>
            <pc:sldMk cId="4167433264" sldId="448"/>
            <ac:spMk id="2" creationId="{46B1FBA0-020B-4998-B5A8-701A094330F2}"/>
          </ac:spMkLst>
        </pc:spChg>
      </pc:sldChg>
      <pc:sldChg chg="modSp add ord replId">
        <pc:chgData name="Hossein Talebi" userId="S::hossein.talebi@nxp.com::631fa5d8-4f50-4368-9017-6eabb8266c0e" providerId="AD" clId="Web-{B4860F8A-71E0-6D1F-CEA0-587C09112E1F}" dt="2019-12-11T09:40:07.311" v="60" actId="20577"/>
        <pc:sldMkLst>
          <pc:docMk/>
          <pc:sldMk cId="2446322872" sldId="449"/>
        </pc:sldMkLst>
        <pc:spChg chg="mod">
          <ac:chgData name="Hossein Talebi" userId="S::hossein.talebi@nxp.com::631fa5d8-4f50-4368-9017-6eabb8266c0e" providerId="AD" clId="Web-{B4860F8A-71E0-6D1F-CEA0-587C09112E1F}" dt="2019-12-11T09:40:07.311" v="60" actId="20577"/>
          <ac:spMkLst>
            <pc:docMk/>
            <pc:sldMk cId="2446322872" sldId="449"/>
            <ac:spMk id="2" creationId="{46B1FBA0-020B-4998-B5A8-701A094330F2}"/>
          </ac:spMkLst>
        </pc:spChg>
      </pc:sldChg>
      <pc:sldChg chg="add">
        <pc:chgData name="Hossein Talebi" userId="S::hossein.talebi@nxp.com::631fa5d8-4f50-4368-9017-6eabb8266c0e" providerId="AD" clId="Web-{B4860F8A-71E0-6D1F-CEA0-587C09112E1F}" dt="2019-12-11T09:41:21.314" v="61"/>
        <pc:sldMkLst>
          <pc:docMk/>
          <pc:sldMk cId="1154037219" sldId="450"/>
        </pc:sldMkLst>
      </pc:sldChg>
      <pc:sldChg chg="add">
        <pc:chgData name="Hossein Talebi" userId="S::hossein.talebi@nxp.com::631fa5d8-4f50-4368-9017-6eabb8266c0e" providerId="AD" clId="Web-{B4860F8A-71E0-6D1F-CEA0-587C09112E1F}" dt="2019-12-11T09:41:21.392" v="62"/>
        <pc:sldMkLst>
          <pc:docMk/>
          <pc:sldMk cId="3241931554" sldId="451"/>
        </pc:sldMkLst>
      </pc:sldChg>
      <pc:sldChg chg="add">
        <pc:chgData name="Hossein Talebi" userId="S::hossein.talebi@nxp.com::631fa5d8-4f50-4368-9017-6eabb8266c0e" providerId="AD" clId="Web-{B4860F8A-71E0-6D1F-CEA0-587C09112E1F}" dt="2019-12-11T09:41:21.486" v="63"/>
        <pc:sldMkLst>
          <pc:docMk/>
          <pc:sldMk cId="2741931378" sldId="452"/>
        </pc:sldMkLst>
      </pc:sldChg>
      <pc:sldChg chg="add">
        <pc:chgData name="Hossein Talebi" userId="S::hossein.talebi@nxp.com::631fa5d8-4f50-4368-9017-6eabb8266c0e" providerId="AD" clId="Web-{B4860F8A-71E0-6D1F-CEA0-587C09112E1F}" dt="2019-12-11T09:41:21.595" v="64"/>
        <pc:sldMkLst>
          <pc:docMk/>
          <pc:sldMk cId="823681710" sldId="453"/>
        </pc:sldMkLst>
      </pc:sldChg>
      <pc:sldChg chg="add">
        <pc:chgData name="Hossein Talebi" userId="S::hossein.talebi@nxp.com::631fa5d8-4f50-4368-9017-6eabb8266c0e" providerId="AD" clId="Web-{B4860F8A-71E0-6D1F-CEA0-587C09112E1F}" dt="2019-12-11T09:41:21.689" v="65"/>
        <pc:sldMkLst>
          <pc:docMk/>
          <pc:sldMk cId="2808367841" sldId="454"/>
        </pc:sldMkLst>
      </pc:sldChg>
      <pc:sldChg chg="add">
        <pc:chgData name="Hossein Talebi" userId="S::hossein.talebi@nxp.com::631fa5d8-4f50-4368-9017-6eabb8266c0e" providerId="AD" clId="Web-{B4860F8A-71E0-6D1F-CEA0-587C09112E1F}" dt="2019-12-11T09:41:21.970" v="66"/>
        <pc:sldMkLst>
          <pc:docMk/>
          <pc:sldMk cId="1503910478" sldId="455"/>
        </pc:sldMkLst>
      </pc:sldChg>
      <pc:sldChg chg="add">
        <pc:chgData name="Hossein Talebi" userId="S::hossein.talebi@nxp.com::631fa5d8-4f50-4368-9017-6eabb8266c0e" providerId="AD" clId="Web-{B4860F8A-71E0-6D1F-CEA0-587C09112E1F}" dt="2019-12-11T09:41:22.095" v="67"/>
        <pc:sldMkLst>
          <pc:docMk/>
          <pc:sldMk cId="309506731" sldId="456"/>
        </pc:sldMkLst>
      </pc:sldChg>
      <pc:sldChg chg="add">
        <pc:chgData name="Hossein Talebi" userId="S::hossein.talebi@nxp.com::631fa5d8-4f50-4368-9017-6eabb8266c0e" providerId="AD" clId="Web-{B4860F8A-71E0-6D1F-CEA0-587C09112E1F}" dt="2019-12-11T09:41:22.189" v="68"/>
        <pc:sldMkLst>
          <pc:docMk/>
          <pc:sldMk cId="833438455" sldId="457"/>
        </pc:sldMkLst>
      </pc:sldChg>
      <pc:sldChg chg="add">
        <pc:chgData name="Hossein Talebi" userId="S::hossein.talebi@nxp.com::631fa5d8-4f50-4368-9017-6eabb8266c0e" providerId="AD" clId="Web-{B4860F8A-71E0-6D1F-CEA0-587C09112E1F}" dt="2019-12-11T09:41:22.298" v="69"/>
        <pc:sldMkLst>
          <pc:docMk/>
          <pc:sldMk cId="2693515102" sldId="458"/>
        </pc:sldMkLst>
      </pc:sldChg>
      <pc:sldChg chg="add">
        <pc:chgData name="Hossein Talebi" userId="S::hossein.talebi@nxp.com::631fa5d8-4f50-4368-9017-6eabb8266c0e" providerId="AD" clId="Web-{B4860F8A-71E0-6D1F-CEA0-587C09112E1F}" dt="2019-12-11T09:41:22.548" v="70"/>
        <pc:sldMkLst>
          <pc:docMk/>
          <pc:sldMk cId="303957940" sldId="459"/>
        </pc:sldMkLst>
      </pc:sldChg>
      <pc:sldChg chg="add">
        <pc:chgData name="Hossein Talebi" userId="S::hossein.talebi@nxp.com::631fa5d8-4f50-4368-9017-6eabb8266c0e" providerId="AD" clId="Web-{B4860F8A-71E0-6D1F-CEA0-587C09112E1F}" dt="2019-12-11T09:42:22.160" v="71"/>
        <pc:sldMkLst>
          <pc:docMk/>
          <pc:sldMk cId="594566086" sldId="460"/>
        </pc:sldMkLst>
      </pc:sldChg>
      <pc:sldChg chg="add">
        <pc:chgData name="Hossein Talebi" userId="S::hossein.talebi@nxp.com::631fa5d8-4f50-4368-9017-6eabb8266c0e" providerId="AD" clId="Web-{B4860F8A-71E0-6D1F-CEA0-587C09112E1F}" dt="2019-12-11T09:42:22.238" v="72"/>
        <pc:sldMkLst>
          <pc:docMk/>
          <pc:sldMk cId="2840387603" sldId="461"/>
        </pc:sldMkLst>
      </pc:sldChg>
      <pc:sldChg chg="modSp new">
        <pc:chgData name="Hossein Talebi" userId="S::hossein.talebi@nxp.com::631fa5d8-4f50-4368-9017-6eabb8266c0e" providerId="AD" clId="Web-{B4860F8A-71E0-6D1F-CEA0-587C09112E1F}" dt="2019-12-11T09:58:01.870" v="95" actId="20577"/>
        <pc:sldMkLst>
          <pc:docMk/>
          <pc:sldMk cId="377777220" sldId="462"/>
        </pc:sldMkLst>
        <pc:spChg chg="mod">
          <ac:chgData name="Hossein Talebi" userId="S::hossein.talebi@nxp.com::631fa5d8-4f50-4368-9017-6eabb8266c0e" providerId="AD" clId="Web-{B4860F8A-71E0-6D1F-CEA0-587C09112E1F}" dt="2019-12-11T09:58:01.870" v="95" actId="20577"/>
          <ac:spMkLst>
            <pc:docMk/>
            <pc:sldMk cId="377777220" sldId="462"/>
            <ac:spMk id="2" creationId="{DA83D6AF-809F-4F87-82C7-3EB31EBC75AC}"/>
          </ac:spMkLst>
        </pc:spChg>
        <pc:spChg chg="mod">
          <ac:chgData name="Hossein Talebi" userId="S::hossein.talebi@nxp.com::631fa5d8-4f50-4368-9017-6eabb8266c0e" providerId="AD" clId="Web-{B4860F8A-71E0-6D1F-CEA0-587C09112E1F}" dt="2019-12-11T09:57:18.478" v="75" actId="20577"/>
          <ac:spMkLst>
            <pc:docMk/>
            <pc:sldMk cId="377777220" sldId="462"/>
            <ac:spMk id="3" creationId="{5DBE0DF2-1DB3-485E-853E-B8114CBC73A8}"/>
          </ac:spMkLst>
        </pc:spChg>
      </pc:sldChg>
      <pc:sldChg chg="modSp new">
        <pc:chgData name="Hossein Talebi" userId="S::hossein.talebi@nxp.com::631fa5d8-4f50-4368-9017-6eabb8266c0e" providerId="AD" clId="Web-{B4860F8A-71E0-6D1F-CEA0-587C09112E1F}" dt="2019-12-11T10:02:05.318" v="146" actId="20577"/>
        <pc:sldMkLst>
          <pc:docMk/>
          <pc:sldMk cId="2377744148" sldId="463"/>
        </pc:sldMkLst>
        <pc:spChg chg="mod">
          <ac:chgData name="Hossein Talebi" userId="S::hossein.talebi@nxp.com::631fa5d8-4f50-4368-9017-6eabb8266c0e" providerId="AD" clId="Web-{B4860F8A-71E0-6D1F-CEA0-587C09112E1F}" dt="2019-12-11T09:58:42.528" v="119" actId="20577"/>
          <ac:spMkLst>
            <pc:docMk/>
            <pc:sldMk cId="2377744148" sldId="463"/>
            <ac:spMk id="2" creationId="{62ED74DA-08E5-49B6-8AE2-1E439664420A}"/>
          </ac:spMkLst>
        </pc:spChg>
        <pc:spChg chg="mod">
          <ac:chgData name="Hossein Talebi" userId="S::hossein.talebi@nxp.com::631fa5d8-4f50-4368-9017-6eabb8266c0e" providerId="AD" clId="Web-{B4860F8A-71E0-6D1F-CEA0-587C09112E1F}" dt="2019-12-11T10:02:05.318" v="146" actId="20577"/>
          <ac:spMkLst>
            <pc:docMk/>
            <pc:sldMk cId="2377744148" sldId="463"/>
            <ac:spMk id="3" creationId="{B90B7DBA-0FCC-4122-A8A8-601275CFE2E6}"/>
          </ac:spMkLst>
        </pc:spChg>
      </pc:sldChg>
      <pc:sldChg chg="addSp modSp add">
        <pc:chgData name="Hossein Talebi" userId="S::hossein.talebi@nxp.com::631fa5d8-4f50-4368-9017-6eabb8266c0e" providerId="AD" clId="Web-{B4860F8A-71E0-6D1F-CEA0-587C09112E1F}" dt="2019-12-11T10:13:09.736" v="170" actId="20577"/>
        <pc:sldMkLst>
          <pc:docMk/>
          <pc:sldMk cId="1787655060" sldId="464"/>
        </pc:sldMkLst>
        <pc:spChg chg="add mod">
          <ac:chgData name="Hossein Talebi" userId="S::hossein.talebi@nxp.com::631fa5d8-4f50-4368-9017-6eabb8266c0e" providerId="AD" clId="Web-{B4860F8A-71E0-6D1F-CEA0-587C09112E1F}" dt="2019-12-11T10:13:09.736" v="170" actId="20577"/>
          <ac:spMkLst>
            <pc:docMk/>
            <pc:sldMk cId="1787655060" sldId="464"/>
            <ac:spMk id="4" creationId="{2EAA95A8-DF5F-4930-BC76-12A017C48522}"/>
          </ac:spMkLst>
        </pc:spChg>
      </pc:sldChg>
      <pc:sldMasterChg chg="add addSldLayout modSldLayout">
        <pc:chgData name="Hossein Talebi" userId="S::hossein.talebi@nxp.com::631fa5d8-4f50-4368-9017-6eabb8266c0e" providerId="AD" clId="Web-{B4860F8A-71E0-6D1F-CEA0-587C09112E1F}" dt="2019-12-11T09:41:21.314" v="61"/>
        <pc:sldMasterMkLst>
          <pc:docMk/>
          <pc:sldMasterMk cId="2249492462" sldId="2147483696"/>
        </pc:sldMasterMkLst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45462712" sldId="2147483697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591349364" sldId="2147483698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401898064" sldId="2147483699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728855588" sldId="2147483700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919640141" sldId="2147483701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195775360" sldId="2147483702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720986339" sldId="2147483703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987354291" sldId="2147483704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669170260" sldId="2147483706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115426352" sldId="2147483707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889401739" sldId="2147483708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159733089" sldId="2147483709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360591047" sldId="2147483710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402237777" sldId="2147483711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278234606" sldId="2147483712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481562610" sldId="2147483713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160833579" sldId="2147483714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706063739" sldId="2147483715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516441676" sldId="2147483716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260878035" sldId="2147483717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976759848" sldId="2147483718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4059293290" sldId="2147483719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587170969" sldId="2147483720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4153439781" sldId="2147483721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561883880" sldId="2147483722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55185199" sldId="2147483723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393062810" sldId="2147483724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75264776" sldId="2147483725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380245007" sldId="2147483726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238507581" sldId="2147483727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525382406" sldId="2147483728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336623748" sldId="2147483729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494114174" sldId="2147483730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872220745" sldId="2147483731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820730584" sldId="2147483732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4119686629" sldId="2147483733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786019287" sldId="2147483734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30492642" sldId="2147483735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3521771856" sldId="2147483736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107334474" sldId="2147483737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793140759" sldId="2147483738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491308413" sldId="2147483739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554430956" sldId="2147483740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474905502" sldId="2147483741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1761058277" sldId="2147483742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7:46:32.659" v="0"/>
          <pc:sldLayoutMkLst>
            <pc:docMk/>
            <pc:sldMasterMk cId="2249492462" sldId="2147483696"/>
            <pc:sldLayoutMk cId="2349792234" sldId="2147483743"/>
          </pc:sldLayoutMkLst>
        </pc:sldLayoutChg>
        <pc:sldLayoutChg chg="add replI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49492462" sldId="2147483696"/>
            <pc:sldLayoutMk cId="1703791026" sldId="2147483864"/>
          </pc:sldLayoutMkLst>
        </pc:sldLayoutChg>
      </pc:sldMasterChg>
      <pc:sldMasterChg chg="add addSldLayout">
        <pc:chgData name="Hossein Talebi" userId="S::hossein.talebi@nxp.com::631fa5d8-4f50-4368-9017-6eabb8266c0e" providerId="AD" clId="Web-{B4860F8A-71E0-6D1F-CEA0-587C09112E1F}" dt="2019-12-11T09:41:21.314" v="61"/>
        <pc:sldMasterMkLst>
          <pc:docMk/>
          <pc:sldMasterMk cId="2289545993" sldId="2147483705"/>
        </pc:sldMasterMkLst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3436846549" sldId="2147483865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1120082551" sldId="2147483866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2891333327" sldId="2147483867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3416121442" sldId="2147483868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897396208" sldId="2147483869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1587293060" sldId="2147483870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3342213750" sldId="2147483871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1780293803" sldId="2147483872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1729550563" sldId="2147483873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2324807268" sldId="2147483874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1283375241" sldId="2147483875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3100450273" sldId="2147483876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764970763" sldId="2147483877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3083556660" sldId="2147483878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541038077" sldId="2147483879"/>
          </pc:sldLayoutMkLst>
        </pc:sldLayoutChg>
        <pc:sldLayoutChg chg="add">
          <pc:chgData name="Hossein Talebi" userId="S::hossein.talebi@nxp.com::631fa5d8-4f50-4368-9017-6eabb8266c0e" providerId="AD" clId="Web-{B4860F8A-71E0-6D1F-CEA0-587C09112E1F}" dt="2019-12-11T09:41:21.314" v="61"/>
          <pc:sldLayoutMkLst>
            <pc:docMk/>
            <pc:sldMasterMk cId="2289545993" sldId="2147483705"/>
            <pc:sldLayoutMk cId="4233078186" sldId="2147483880"/>
          </pc:sldLayoutMkLst>
        </pc:sldLayoutChg>
      </pc:sldMasterChg>
      <pc:sldMasterChg chg="replId">
        <pc:chgData name="Hossein Talebi" userId="S::hossein.talebi@nxp.com::631fa5d8-4f50-4368-9017-6eabb8266c0e" providerId="AD" clId="Web-{B4860F8A-71E0-6D1F-CEA0-587C09112E1F}" dt="2019-12-11T07:46:32.659" v="0"/>
        <pc:sldMasterMkLst>
          <pc:docMk/>
          <pc:sldMasterMk cId="2289545993" sldId="2147483863"/>
        </pc:sldMasterMkLst>
      </pc:sldMasterChg>
    </pc:docChg>
  </pc:docChgLst>
  <pc:docChgLst>
    <pc:chgData name="Hossein Talebi" userId="S::hossein.talebi@nxp.com::631fa5d8-4f50-4368-9017-6eabb8266c0e" providerId="AD" clId="Web-{48DC8AFC-BC2C-A951-41A9-C9882D8F335C}"/>
    <pc:docChg chg="addSld delSld modSld sldOrd addMainMaster modMainMaster">
      <pc:chgData name="Hossein Talebi" userId="S::hossein.talebi@nxp.com::631fa5d8-4f50-4368-9017-6eabb8266c0e" providerId="AD" clId="Web-{48DC8AFC-BC2C-A951-41A9-C9882D8F335C}" dt="2019-12-11T07:39:56.016" v="98" actId="20577"/>
      <pc:docMkLst>
        <pc:docMk/>
      </pc:docMkLst>
      <pc:sldChg chg="modSp">
        <pc:chgData name="Hossein Talebi" userId="S::hossein.talebi@nxp.com::631fa5d8-4f50-4368-9017-6eabb8266c0e" providerId="AD" clId="Web-{48DC8AFC-BC2C-A951-41A9-C9882D8F335C}" dt="2019-12-11T07:23:14.196" v="7" actId="20577"/>
        <pc:sldMkLst>
          <pc:docMk/>
          <pc:sldMk cId="4236596683" sldId="443"/>
        </pc:sldMkLst>
        <pc:spChg chg="mod">
          <ac:chgData name="Hossein Talebi" userId="S::hossein.talebi@nxp.com::631fa5d8-4f50-4368-9017-6eabb8266c0e" providerId="AD" clId="Web-{48DC8AFC-BC2C-A951-41A9-C9882D8F335C}" dt="2019-12-11T07:23:14.196" v="7" actId="20577"/>
          <ac:spMkLst>
            <pc:docMk/>
            <pc:sldMk cId="4236596683" sldId="443"/>
            <ac:spMk id="4" creationId="{00000000-0000-0000-0000-000000000000}"/>
          </ac:spMkLst>
        </pc:spChg>
      </pc:sldChg>
      <pc:sldChg chg="addSp modSp add">
        <pc:chgData name="Hossein Talebi" userId="S::hossein.talebi@nxp.com::631fa5d8-4f50-4368-9017-6eabb8266c0e" providerId="AD" clId="Web-{48DC8AFC-BC2C-A951-41A9-C9882D8F335C}" dt="2019-12-11T07:29:54.943" v="67" actId="1076"/>
        <pc:sldMkLst>
          <pc:docMk/>
          <pc:sldMk cId="1144412048" sldId="444"/>
        </pc:sldMkLst>
        <pc:spChg chg="add mod">
          <ac:chgData name="Hossein Talebi" userId="S::hossein.talebi@nxp.com::631fa5d8-4f50-4368-9017-6eabb8266c0e" providerId="AD" clId="Web-{48DC8AFC-BC2C-A951-41A9-C9882D8F335C}" dt="2019-12-11T07:29:54.943" v="67" actId="1076"/>
          <ac:spMkLst>
            <pc:docMk/>
            <pc:sldMk cId="1144412048" sldId="444"/>
            <ac:spMk id="2" creationId="{354C3DBC-031B-401C-9153-849C82593666}"/>
          </ac:spMkLst>
        </pc:spChg>
        <pc:graphicFrameChg chg="mod modGraphic">
          <ac:chgData name="Hossein Talebi" userId="S::hossein.talebi@nxp.com::631fa5d8-4f50-4368-9017-6eabb8266c0e" providerId="AD" clId="Web-{48DC8AFC-BC2C-A951-41A9-C9882D8F335C}" dt="2019-12-11T07:28:46.943" v="35"/>
          <ac:graphicFrameMkLst>
            <pc:docMk/>
            <pc:sldMk cId="1144412048" sldId="444"/>
            <ac:graphicFrameMk id="6" creationId="{00000000-0000-0000-0000-000000000000}"/>
          </ac:graphicFrameMkLst>
        </pc:graphicFrameChg>
      </pc:sldChg>
      <pc:sldChg chg="addSp modSp add ord addCm modCm">
        <pc:chgData name="Hossein Talebi" userId="S::hossein.talebi@nxp.com::631fa5d8-4f50-4368-9017-6eabb8266c0e" providerId="AD" clId="Web-{48DC8AFC-BC2C-A951-41A9-C9882D8F335C}" dt="2019-12-11T07:34:54.268" v="74"/>
        <pc:sldMkLst>
          <pc:docMk/>
          <pc:sldMk cId="4289722179" sldId="445"/>
        </pc:sldMkLst>
        <pc:spChg chg="add mod">
          <ac:chgData name="Hossein Talebi" userId="S::hossein.talebi@nxp.com::631fa5d8-4f50-4368-9017-6eabb8266c0e" providerId="AD" clId="Web-{48DC8AFC-BC2C-A951-41A9-C9882D8F335C}" dt="2019-12-11T07:31:34.661" v="71" actId="1076"/>
          <ac:spMkLst>
            <pc:docMk/>
            <pc:sldMk cId="4289722179" sldId="445"/>
            <ac:spMk id="5" creationId="{FD657523-3EB6-4F3E-8C80-B08D3F970237}"/>
          </ac:spMkLst>
        </pc:spChg>
        <pc:graphicFrameChg chg="mod modGraphic">
          <ac:chgData name="Hossein Talebi" userId="S::hossein.talebi@nxp.com::631fa5d8-4f50-4368-9017-6eabb8266c0e" providerId="AD" clId="Web-{48DC8AFC-BC2C-A951-41A9-C9882D8F335C}" dt="2019-12-11T07:32:36.660" v="72"/>
          <ac:graphicFrameMkLst>
            <pc:docMk/>
            <pc:sldMk cId="4289722179" sldId="445"/>
            <ac:graphicFrameMk id="3" creationId="{00000000-0000-0000-0000-000000000000}"/>
          </ac:graphicFrameMkLst>
        </pc:graphicFrameChg>
      </pc:sldChg>
      <pc:sldChg chg="addSp modSp add addCm">
        <pc:chgData name="Hossein Talebi" userId="S::hossein.talebi@nxp.com::631fa5d8-4f50-4368-9017-6eabb8266c0e" providerId="AD" clId="Web-{48DC8AFC-BC2C-A951-41A9-C9882D8F335C}" dt="2019-12-11T07:39:52.079" v="96" actId="20577"/>
        <pc:sldMkLst>
          <pc:docMk/>
          <pc:sldMk cId="1296814807" sldId="446"/>
        </pc:sldMkLst>
        <pc:spChg chg="add mod">
          <ac:chgData name="Hossein Talebi" userId="S::hossein.talebi@nxp.com::631fa5d8-4f50-4368-9017-6eabb8266c0e" providerId="AD" clId="Web-{48DC8AFC-BC2C-A951-41A9-C9882D8F335C}" dt="2019-12-11T07:39:52.079" v="96" actId="20577"/>
          <ac:spMkLst>
            <pc:docMk/>
            <pc:sldMk cId="1296814807" sldId="446"/>
            <ac:spMk id="2" creationId="{DFA33417-C0B8-474E-9F2F-93241A6879E6}"/>
          </ac:spMkLst>
        </pc:spChg>
      </pc:sldChg>
      <pc:sldChg chg="del">
        <pc:chgData name="Hossein Talebi" userId="S::hossein.talebi@nxp.com::631fa5d8-4f50-4368-9017-6eabb8266c0e" providerId="AD" clId="Web-{48DC8AFC-BC2C-A951-41A9-C9882D8F335C}" dt="2019-12-11T07:23:38.963" v="27"/>
        <pc:sldMkLst>
          <pc:docMk/>
          <pc:sldMk cId="2780336701" sldId="448"/>
        </pc:sldMkLst>
      </pc:sldChg>
      <pc:sldChg chg="del">
        <pc:chgData name="Hossein Talebi" userId="S::hossein.talebi@nxp.com::631fa5d8-4f50-4368-9017-6eabb8266c0e" providerId="AD" clId="Web-{48DC8AFC-BC2C-A951-41A9-C9882D8F335C}" dt="2019-12-11T07:23:40.461" v="29"/>
        <pc:sldMkLst>
          <pc:docMk/>
          <pc:sldMk cId="1091567912" sldId="449"/>
        </pc:sldMkLst>
      </pc:sldChg>
      <pc:sldChg chg="del">
        <pc:chgData name="Hossein Talebi" userId="S::hossein.talebi@nxp.com::631fa5d8-4f50-4368-9017-6eabb8266c0e" providerId="AD" clId="Web-{48DC8AFC-BC2C-A951-41A9-C9882D8F335C}" dt="2019-12-11T07:23:40.992" v="30"/>
        <pc:sldMkLst>
          <pc:docMk/>
          <pc:sldMk cId="370826184" sldId="450"/>
        </pc:sldMkLst>
      </pc:sldChg>
      <pc:sldChg chg="del">
        <pc:chgData name="Hossein Talebi" userId="S::hossein.talebi@nxp.com::631fa5d8-4f50-4368-9017-6eabb8266c0e" providerId="AD" clId="Web-{48DC8AFC-BC2C-A951-41A9-C9882D8F335C}" dt="2019-12-11T07:23:19.102" v="9"/>
        <pc:sldMkLst>
          <pc:docMk/>
          <pc:sldMk cId="2291798207" sldId="451"/>
        </pc:sldMkLst>
      </pc:sldChg>
      <pc:sldChg chg="del">
        <pc:chgData name="Hossein Talebi" userId="S::hossein.talebi@nxp.com::631fa5d8-4f50-4368-9017-6eabb8266c0e" providerId="AD" clId="Web-{48DC8AFC-BC2C-A951-41A9-C9882D8F335C}" dt="2019-12-11T07:23:34.633" v="25"/>
        <pc:sldMkLst>
          <pc:docMk/>
          <pc:sldMk cId="925458741" sldId="452"/>
        </pc:sldMkLst>
      </pc:sldChg>
      <pc:sldChg chg="del">
        <pc:chgData name="Hossein Talebi" userId="S::hossein.talebi@nxp.com::631fa5d8-4f50-4368-9017-6eabb8266c0e" providerId="AD" clId="Web-{48DC8AFC-BC2C-A951-41A9-C9882D8F335C}" dt="2019-12-11T07:23:35.836" v="26"/>
        <pc:sldMkLst>
          <pc:docMk/>
          <pc:sldMk cId="1418622214" sldId="453"/>
        </pc:sldMkLst>
      </pc:sldChg>
      <pc:sldChg chg="del">
        <pc:chgData name="Hossein Talebi" userId="S::hossein.talebi@nxp.com::631fa5d8-4f50-4368-9017-6eabb8266c0e" providerId="AD" clId="Web-{48DC8AFC-BC2C-A951-41A9-C9882D8F335C}" dt="2019-12-11T07:23:39.695" v="28"/>
        <pc:sldMkLst>
          <pc:docMk/>
          <pc:sldMk cId="3634942541" sldId="454"/>
        </pc:sldMkLst>
      </pc:sldChg>
      <pc:sldChg chg="del">
        <pc:chgData name="Hossein Talebi" userId="S::hossein.talebi@nxp.com::631fa5d8-4f50-4368-9017-6eabb8266c0e" providerId="AD" clId="Web-{48DC8AFC-BC2C-A951-41A9-C9882D8F335C}" dt="2019-12-11T07:23:33.711" v="24"/>
        <pc:sldMkLst>
          <pc:docMk/>
          <pc:sldMk cId="1716314393" sldId="455"/>
        </pc:sldMkLst>
      </pc:sldChg>
      <pc:sldChg chg="del">
        <pc:chgData name="Hossein Talebi" userId="S::hossein.talebi@nxp.com::631fa5d8-4f50-4368-9017-6eabb8266c0e" providerId="AD" clId="Web-{48DC8AFC-BC2C-A951-41A9-C9882D8F335C}" dt="2019-12-11T07:23:22.180" v="10"/>
        <pc:sldMkLst>
          <pc:docMk/>
          <pc:sldMk cId="3185644806" sldId="456"/>
        </pc:sldMkLst>
      </pc:sldChg>
      <pc:sldChg chg="del">
        <pc:chgData name="Hossein Talebi" userId="S::hossein.talebi@nxp.com::631fa5d8-4f50-4368-9017-6eabb8266c0e" providerId="AD" clId="Web-{48DC8AFC-BC2C-A951-41A9-C9882D8F335C}" dt="2019-12-11T07:23:23.164" v="11"/>
        <pc:sldMkLst>
          <pc:docMk/>
          <pc:sldMk cId="36843003" sldId="457"/>
        </pc:sldMkLst>
      </pc:sldChg>
      <pc:sldChg chg="del">
        <pc:chgData name="Hossein Talebi" userId="S::hossein.talebi@nxp.com::631fa5d8-4f50-4368-9017-6eabb8266c0e" providerId="AD" clId="Web-{48DC8AFC-BC2C-A951-41A9-C9882D8F335C}" dt="2019-12-11T07:23:23.899" v="12"/>
        <pc:sldMkLst>
          <pc:docMk/>
          <pc:sldMk cId="562226178" sldId="458"/>
        </pc:sldMkLst>
      </pc:sldChg>
      <pc:sldChg chg="del">
        <pc:chgData name="Hossein Talebi" userId="S::hossein.talebi@nxp.com::631fa5d8-4f50-4368-9017-6eabb8266c0e" providerId="AD" clId="Web-{48DC8AFC-BC2C-A951-41A9-C9882D8F335C}" dt="2019-12-11T07:23:24.133" v="13"/>
        <pc:sldMkLst>
          <pc:docMk/>
          <pc:sldMk cId="1714737129" sldId="459"/>
        </pc:sldMkLst>
      </pc:sldChg>
      <pc:sldChg chg="del">
        <pc:chgData name="Hossein Talebi" userId="S::hossein.talebi@nxp.com::631fa5d8-4f50-4368-9017-6eabb8266c0e" providerId="AD" clId="Web-{48DC8AFC-BC2C-A951-41A9-C9882D8F335C}" dt="2019-12-11T07:23:30.852" v="21"/>
        <pc:sldMkLst>
          <pc:docMk/>
          <pc:sldMk cId="4081001901" sldId="460"/>
        </pc:sldMkLst>
      </pc:sldChg>
      <pc:sldChg chg="del">
        <pc:chgData name="Hossein Talebi" userId="S::hossein.talebi@nxp.com::631fa5d8-4f50-4368-9017-6eabb8266c0e" providerId="AD" clId="Web-{48DC8AFC-BC2C-A951-41A9-C9882D8F335C}" dt="2019-12-11T07:23:32.367" v="22"/>
        <pc:sldMkLst>
          <pc:docMk/>
          <pc:sldMk cId="1765497038" sldId="461"/>
        </pc:sldMkLst>
      </pc:sldChg>
      <pc:sldChg chg="del">
        <pc:chgData name="Hossein Talebi" userId="S::hossein.talebi@nxp.com::631fa5d8-4f50-4368-9017-6eabb8266c0e" providerId="AD" clId="Web-{48DC8AFC-BC2C-A951-41A9-C9882D8F335C}" dt="2019-12-11T07:23:24.493" v="14"/>
        <pc:sldMkLst>
          <pc:docMk/>
          <pc:sldMk cId="1299217572" sldId="462"/>
        </pc:sldMkLst>
      </pc:sldChg>
      <pc:sldChg chg="del">
        <pc:chgData name="Hossein Talebi" userId="S::hossein.talebi@nxp.com::631fa5d8-4f50-4368-9017-6eabb8266c0e" providerId="AD" clId="Web-{48DC8AFC-BC2C-A951-41A9-C9882D8F335C}" dt="2019-12-11T07:23:25.508" v="15"/>
        <pc:sldMkLst>
          <pc:docMk/>
          <pc:sldMk cId="2924592814" sldId="463"/>
        </pc:sldMkLst>
      </pc:sldChg>
      <pc:sldChg chg="del">
        <pc:chgData name="Hossein Talebi" userId="S::hossein.talebi@nxp.com::631fa5d8-4f50-4368-9017-6eabb8266c0e" providerId="AD" clId="Web-{48DC8AFC-BC2C-A951-41A9-C9882D8F335C}" dt="2019-12-11T07:23:18.680" v="8"/>
        <pc:sldMkLst>
          <pc:docMk/>
          <pc:sldMk cId="928024025" sldId="464"/>
        </pc:sldMkLst>
      </pc:sldChg>
      <pc:sldChg chg="del">
        <pc:chgData name="Hossein Talebi" userId="S::hossein.talebi@nxp.com::631fa5d8-4f50-4368-9017-6eabb8266c0e" providerId="AD" clId="Web-{48DC8AFC-BC2C-A951-41A9-C9882D8F335C}" dt="2019-12-11T07:23:26.774" v="16"/>
        <pc:sldMkLst>
          <pc:docMk/>
          <pc:sldMk cId="1834642812" sldId="465"/>
        </pc:sldMkLst>
      </pc:sldChg>
      <pc:sldChg chg="del">
        <pc:chgData name="Hossein Talebi" userId="S::hossein.talebi@nxp.com::631fa5d8-4f50-4368-9017-6eabb8266c0e" providerId="AD" clId="Web-{48DC8AFC-BC2C-A951-41A9-C9882D8F335C}" dt="2019-12-11T07:23:28.352" v="18"/>
        <pc:sldMkLst>
          <pc:docMk/>
          <pc:sldMk cId="2537929913" sldId="466"/>
        </pc:sldMkLst>
      </pc:sldChg>
      <pc:sldChg chg="del">
        <pc:chgData name="Hossein Talebi" userId="S::hossein.talebi@nxp.com::631fa5d8-4f50-4368-9017-6eabb8266c0e" providerId="AD" clId="Web-{48DC8AFC-BC2C-A951-41A9-C9882D8F335C}" dt="2019-12-11T07:23:27.914" v="17"/>
        <pc:sldMkLst>
          <pc:docMk/>
          <pc:sldMk cId="8574304" sldId="467"/>
        </pc:sldMkLst>
      </pc:sldChg>
      <pc:sldChg chg="del">
        <pc:chgData name="Hossein Talebi" userId="S::hossein.talebi@nxp.com::631fa5d8-4f50-4368-9017-6eabb8266c0e" providerId="AD" clId="Web-{48DC8AFC-BC2C-A951-41A9-C9882D8F335C}" dt="2019-12-11T07:23:29.149" v="19"/>
        <pc:sldMkLst>
          <pc:docMk/>
          <pc:sldMk cId="3745884235" sldId="468"/>
        </pc:sldMkLst>
      </pc:sldChg>
      <pc:sldChg chg="del">
        <pc:chgData name="Hossein Talebi" userId="S::hossein.talebi@nxp.com::631fa5d8-4f50-4368-9017-6eabb8266c0e" providerId="AD" clId="Web-{48DC8AFC-BC2C-A951-41A9-C9882D8F335C}" dt="2019-12-11T07:23:30.133" v="20"/>
        <pc:sldMkLst>
          <pc:docMk/>
          <pc:sldMk cId="4021399476" sldId="469"/>
        </pc:sldMkLst>
      </pc:sldChg>
      <pc:sldChg chg="del">
        <pc:chgData name="Hossein Talebi" userId="S::hossein.talebi@nxp.com::631fa5d8-4f50-4368-9017-6eabb8266c0e" providerId="AD" clId="Web-{48DC8AFC-BC2C-A951-41A9-C9882D8F335C}" dt="2019-12-11T07:23:32.883" v="23"/>
        <pc:sldMkLst>
          <pc:docMk/>
          <pc:sldMk cId="2042859320" sldId="470"/>
        </pc:sldMkLst>
      </pc:sldChg>
      <pc:sldMasterChg chg="modSldLayout">
        <pc:chgData name="Hossein Talebi" userId="S::hossein.talebi@nxp.com::631fa5d8-4f50-4368-9017-6eabb8266c0e" providerId="AD" clId="Web-{48DC8AFC-BC2C-A951-41A9-C9882D8F335C}" dt="2019-12-11T07:28:21.037" v="31"/>
        <pc:sldMasterMkLst>
          <pc:docMk/>
          <pc:sldMasterMk cId="0" sldId="2147483657"/>
        </pc:sldMasterMkLst>
        <pc:sldLayoutChg chg="replI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0" sldId="2147483657"/>
            <pc:sldLayoutMk cId="0" sldId="2147483806"/>
          </pc:sldLayoutMkLst>
        </pc:sldLayoutChg>
      </pc:sldMasterChg>
      <pc:sldMasterChg chg="add addSldLayout">
        <pc:chgData name="Hossein Talebi" userId="S::hossein.talebi@nxp.com::631fa5d8-4f50-4368-9017-6eabb8266c0e" providerId="AD" clId="Web-{48DC8AFC-BC2C-A951-41A9-C9882D8F335C}" dt="2019-12-11T07:31:14.411" v="68"/>
        <pc:sldMasterMkLst>
          <pc:docMk/>
          <pc:sldMasterMk cId="2003924335" sldId="2147483661"/>
        </pc:sldMasterMkLst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3309709168" sldId="2147483660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776469489" sldId="2147483662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3767736047" sldId="2147483663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2394730898" sldId="2147483664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293902444" sldId="2147483665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496076399" sldId="2147483666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553897582" sldId="2147483667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524364599" sldId="2147483668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3840559261" sldId="2147483669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29310690" sldId="2147483670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152776023" sldId="2147483671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1033736563" sldId="2147483672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3257079069" sldId="2147483673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3841180472" sldId="2147483674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4002383127" sldId="2147483675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2918749395" sldId="2147483676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3270146808" sldId="2147483677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841265333" sldId="2147483679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1:14.411" v="68"/>
          <pc:sldLayoutMkLst>
            <pc:docMk/>
            <pc:sldMasterMk cId="2003924335" sldId="2147483661"/>
            <pc:sldLayoutMk cId="3898534973" sldId="2147483681"/>
          </pc:sldLayoutMkLst>
        </pc:sldLayoutChg>
      </pc:sldMasterChg>
      <pc:sldMasterChg chg="add addSldLayout">
        <pc:chgData name="Hossein Talebi" userId="S::hossein.talebi@nxp.com::631fa5d8-4f50-4368-9017-6eabb8266c0e" providerId="AD" clId="Web-{48DC8AFC-BC2C-A951-41A9-C9882D8F335C}" dt="2019-12-11T07:28:21.037" v="31"/>
        <pc:sldMasterMkLst>
          <pc:docMk/>
          <pc:sldMasterMk cId="2789165974" sldId="2147483682"/>
        </pc:sldMasterMkLst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1335422936" sldId="2147483683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492416517" sldId="2147483684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2930737837" sldId="2147483685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1402785809" sldId="2147483686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2074469637" sldId="2147483687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938714643" sldId="2147483688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4244173059" sldId="2147483689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486238077" sldId="2147483690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4112125497" sldId="2147483691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2883575739" sldId="2147483692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2864476526" sldId="2147483693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3742641948" sldId="2147483694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28:21.037" v="31"/>
          <pc:sldLayoutMkLst>
            <pc:docMk/>
            <pc:sldMasterMk cId="2789165974" sldId="2147483682"/>
            <pc:sldLayoutMk cId="860945537" sldId="2147483744"/>
          </pc:sldLayoutMkLst>
        </pc:sldLayoutChg>
      </pc:sldMasterChg>
      <pc:sldMasterChg chg="add addSldLayout">
        <pc:chgData name="Hossein Talebi" userId="S::hossein.talebi@nxp.com::631fa5d8-4f50-4368-9017-6eabb8266c0e" providerId="AD" clId="Web-{48DC8AFC-BC2C-A951-41A9-C9882D8F335C}" dt="2019-12-11T07:36:50.174" v="75"/>
        <pc:sldMasterMkLst>
          <pc:docMk/>
          <pc:sldMasterMk cId="1007813268" sldId="2147483813"/>
        </pc:sldMasterMkLst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894592499" sldId="2147483814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657324965" sldId="2147483815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534752644" sldId="2147483816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419011435" sldId="2147483817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256181657" sldId="2147483818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625509773" sldId="2147483819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326563340" sldId="2147483820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903450007" sldId="2147483821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152400374" sldId="2147483822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1210236781" sldId="2147483823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431669274" sldId="2147483824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558544232" sldId="2147483825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075165718" sldId="2147483826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114799552" sldId="2147483827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1747414465" sldId="2147483828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454930047" sldId="2147483829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765067719" sldId="2147483830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970817567" sldId="2147483831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885112577" sldId="2147483832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906204404" sldId="2147483833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494519375" sldId="2147483834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1530454335" sldId="2147483835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051077089" sldId="2147483836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428108884" sldId="2147483837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189070735" sldId="2147483838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416331762" sldId="2147483839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057269449" sldId="2147483840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1604635078" sldId="2147483841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551750258" sldId="2147483842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129942456" sldId="2147483843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548442048" sldId="2147483844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583541194" sldId="2147483845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1191794560" sldId="2147483846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419790278" sldId="2147483847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128948173" sldId="2147483848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903087765" sldId="2147483849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1573015969" sldId="2147483850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084662452" sldId="2147483851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4030283686" sldId="2147483852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313088146" sldId="2147483853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143286702" sldId="2147483854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86943624" sldId="2147483855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010487865" sldId="2147483856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639259241" sldId="2147483857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430701390" sldId="2147483858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774472605" sldId="2147483859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2419878163" sldId="2147483860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684360015" sldId="2147483861"/>
          </pc:sldLayoutMkLst>
        </pc:sldLayoutChg>
        <pc:sldLayoutChg chg="add">
          <pc:chgData name="Hossein Talebi" userId="S::hossein.talebi@nxp.com::631fa5d8-4f50-4368-9017-6eabb8266c0e" providerId="AD" clId="Web-{48DC8AFC-BC2C-A951-41A9-C9882D8F335C}" dt="2019-12-11T07:36:50.174" v="75"/>
          <pc:sldLayoutMkLst>
            <pc:docMk/>
            <pc:sldMasterMk cId="1007813268" sldId="2147483813"/>
            <pc:sldLayoutMk cId="3434645420" sldId="2147483862"/>
          </pc:sldLayoutMkLst>
        </pc:sldLayoutChg>
      </pc:sldMasterChg>
    </pc:docChg>
  </pc:docChgLst>
  <pc:docChgLst>
    <pc:chgData name="Hossein Talebi" userId="S::hossein.talebi@nxp.com::631fa5d8-4f50-4368-9017-6eabb8266c0e" providerId="AD" clId="Web-{25F90C77-0673-6AF1-8255-93B25C2276BB}"/>
    <pc:docChg chg="addSld modSld sldOrd">
      <pc:chgData name="Hossein Talebi" userId="S::hossein.talebi@nxp.com::631fa5d8-4f50-4368-9017-6eabb8266c0e" providerId="AD" clId="Web-{25F90C77-0673-6AF1-8255-93B25C2276BB}" dt="2019-12-10T12:50:29.916" v="912" actId="20577"/>
      <pc:docMkLst>
        <pc:docMk/>
      </pc:docMkLst>
      <pc:sldChg chg="addSp modSp new">
        <pc:chgData name="Hossein Talebi" userId="S::hossein.talebi@nxp.com::631fa5d8-4f50-4368-9017-6eabb8266c0e" providerId="AD" clId="Web-{25F90C77-0673-6AF1-8255-93B25C2276BB}" dt="2019-12-10T07:00:19.504" v="269" actId="20577"/>
        <pc:sldMkLst>
          <pc:docMk/>
          <pc:sldMk cId="1299217572" sldId="462"/>
        </pc:sldMkLst>
        <pc:spChg chg="mod">
          <ac:chgData name="Hossein Talebi" userId="S::hossein.talebi@nxp.com::631fa5d8-4f50-4368-9017-6eabb8266c0e" providerId="AD" clId="Web-{25F90C77-0673-6AF1-8255-93B25C2276BB}" dt="2019-12-10T07:00:19.504" v="269" actId="20577"/>
          <ac:spMkLst>
            <pc:docMk/>
            <pc:sldMk cId="1299217572" sldId="462"/>
            <ac:spMk id="2" creationId="{7D755325-2FD8-4C8A-9936-79B976993F31}"/>
          </ac:spMkLst>
        </pc:spChg>
        <pc:spChg chg="mod">
          <ac:chgData name="Hossein Talebi" userId="S::hossein.talebi@nxp.com::631fa5d8-4f50-4368-9017-6eabb8266c0e" providerId="AD" clId="Web-{25F90C77-0673-6AF1-8255-93B25C2276BB}" dt="2019-12-10T06:50:11.588" v="58" actId="14100"/>
          <ac:spMkLst>
            <pc:docMk/>
            <pc:sldMk cId="1299217572" sldId="462"/>
            <ac:spMk id="3" creationId="{BCE3B36E-771A-4F3D-AD22-50926C2C91DD}"/>
          </ac:spMkLst>
        </pc:spChg>
        <pc:picChg chg="add mod">
          <ac:chgData name="Hossein Talebi" userId="S::hossein.talebi@nxp.com::631fa5d8-4f50-4368-9017-6eabb8266c0e" providerId="AD" clId="Web-{25F90C77-0673-6AF1-8255-93B25C2276BB}" dt="2019-12-10T06:50:09.195" v="57" actId="1076"/>
          <ac:picMkLst>
            <pc:docMk/>
            <pc:sldMk cId="1299217572" sldId="462"/>
            <ac:picMk id="4" creationId="{66AA4C68-217E-4B8C-937A-0FCE897739A8}"/>
          </ac:picMkLst>
        </pc:picChg>
      </pc:sldChg>
      <pc:sldChg chg="modSp new">
        <pc:chgData name="Hossein Talebi" userId="S::hossein.talebi@nxp.com::631fa5d8-4f50-4368-9017-6eabb8266c0e" providerId="AD" clId="Web-{25F90C77-0673-6AF1-8255-93B25C2276BB}" dt="2019-12-10T07:00:26.613" v="272" actId="20577"/>
        <pc:sldMkLst>
          <pc:docMk/>
          <pc:sldMk cId="2924592814" sldId="463"/>
        </pc:sldMkLst>
        <pc:spChg chg="mod">
          <ac:chgData name="Hossein Talebi" userId="S::hossein.talebi@nxp.com::631fa5d8-4f50-4368-9017-6eabb8266c0e" providerId="AD" clId="Web-{25F90C77-0673-6AF1-8255-93B25C2276BB}" dt="2019-12-10T07:00:26.613" v="272" actId="20577"/>
          <ac:spMkLst>
            <pc:docMk/>
            <pc:sldMk cId="2924592814" sldId="463"/>
            <ac:spMk id="2" creationId="{BA0F530A-83A1-4548-9717-685F3854D203}"/>
          </ac:spMkLst>
        </pc:spChg>
        <pc:spChg chg="mod">
          <ac:chgData name="Hossein Talebi" userId="S::hossein.talebi@nxp.com::631fa5d8-4f50-4368-9017-6eabb8266c0e" providerId="AD" clId="Web-{25F90C77-0673-6AF1-8255-93B25C2276BB}" dt="2019-12-10T07:00:06.785" v="264" actId="20577"/>
          <ac:spMkLst>
            <pc:docMk/>
            <pc:sldMk cId="2924592814" sldId="463"/>
            <ac:spMk id="3" creationId="{28EEA2F2-4BDE-4FA4-BD8A-D4C52D5ADFD9}"/>
          </ac:spMkLst>
        </pc:spChg>
      </pc:sldChg>
      <pc:sldChg chg="addSp delSp modSp new ord">
        <pc:chgData name="Hossein Talebi" userId="S::hossein.talebi@nxp.com::631fa5d8-4f50-4368-9017-6eabb8266c0e" providerId="AD" clId="Web-{25F90C77-0673-6AF1-8255-93B25C2276BB}" dt="2019-12-10T06:59:02.941" v="248" actId="20577"/>
        <pc:sldMkLst>
          <pc:docMk/>
          <pc:sldMk cId="928024025" sldId="464"/>
        </pc:sldMkLst>
        <pc:spChg chg="del">
          <ac:chgData name="Hossein Talebi" userId="S::hossein.talebi@nxp.com::631fa5d8-4f50-4368-9017-6eabb8266c0e" providerId="AD" clId="Web-{25F90C77-0673-6AF1-8255-93B25C2276BB}" dt="2019-12-10T06:58:24.159" v="235"/>
          <ac:spMkLst>
            <pc:docMk/>
            <pc:sldMk cId="928024025" sldId="464"/>
            <ac:spMk id="2" creationId="{4BC95ACC-6842-4CE4-BFC8-FF470B9692C5}"/>
          </ac:spMkLst>
        </pc:spChg>
        <pc:spChg chg="del mod">
          <ac:chgData name="Hossein Talebi" userId="S::hossein.talebi@nxp.com::631fa5d8-4f50-4368-9017-6eabb8266c0e" providerId="AD" clId="Web-{25F90C77-0673-6AF1-8255-93B25C2276BB}" dt="2019-12-10T06:57:10.081" v="204"/>
          <ac:spMkLst>
            <pc:docMk/>
            <pc:sldMk cId="928024025" sldId="464"/>
            <ac:spMk id="3" creationId="{61D10F8D-2AC4-4F29-9B45-4BF6DF88E180}"/>
          </ac:spMkLst>
        </pc:spChg>
        <pc:spChg chg="add mod">
          <ac:chgData name="Hossein Talebi" userId="S::hossein.talebi@nxp.com::631fa5d8-4f50-4368-9017-6eabb8266c0e" providerId="AD" clId="Web-{25F90C77-0673-6AF1-8255-93B25C2276BB}" dt="2019-12-10T06:59:02.941" v="248" actId="20577"/>
          <ac:spMkLst>
            <pc:docMk/>
            <pc:sldMk cId="928024025" sldId="464"/>
            <ac:spMk id="4" creationId="{D171FFAC-250F-436D-80EB-AFA6E626C6F1}"/>
          </ac:spMkLst>
        </pc:spChg>
      </pc:sldChg>
      <pc:sldChg chg="modSp new">
        <pc:chgData name="Hossein Talebi" userId="S::hossein.talebi@nxp.com::631fa5d8-4f50-4368-9017-6eabb8266c0e" providerId="AD" clId="Web-{25F90C77-0673-6AF1-8255-93B25C2276BB}" dt="2019-12-10T07:03:37.037" v="423" actId="20577"/>
        <pc:sldMkLst>
          <pc:docMk/>
          <pc:sldMk cId="1834642812" sldId="465"/>
        </pc:sldMkLst>
        <pc:spChg chg="mod">
          <ac:chgData name="Hossein Talebi" userId="S::hossein.talebi@nxp.com::631fa5d8-4f50-4368-9017-6eabb8266c0e" providerId="AD" clId="Web-{25F90C77-0673-6AF1-8255-93B25C2276BB}" dt="2019-12-10T07:02:14.864" v="291" actId="20577"/>
          <ac:spMkLst>
            <pc:docMk/>
            <pc:sldMk cId="1834642812" sldId="465"/>
            <ac:spMk id="2" creationId="{968B8B07-2C0E-45AB-BA84-A173E6524E12}"/>
          </ac:spMkLst>
        </pc:spChg>
        <pc:spChg chg="mod">
          <ac:chgData name="Hossein Talebi" userId="S::hossein.talebi@nxp.com::631fa5d8-4f50-4368-9017-6eabb8266c0e" providerId="AD" clId="Web-{25F90C77-0673-6AF1-8255-93B25C2276BB}" dt="2019-12-10T07:03:37.037" v="423" actId="20577"/>
          <ac:spMkLst>
            <pc:docMk/>
            <pc:sldMk cId="1834642812" sldId="465"/>
            <ac:spMk id="3" creationId="{4D5BBEAE-4A6F-4D99-B82A-2D5839D1DFEB}"/>
          </ac:spMkLst>
        </pc:spChg>
      </pc:sldChg>
      <pc:sldChg chg="modSp new">
        <pc:chgData name="Hossein Talebi" userId="S::hossein.talebi@nxp.com::631fa5d8-4f50-4368-9017-6eabb8266c0e" providerId="AD" clId="Web-{25F90C77-0673-6AF1-8255-93B25C2276BB}" dt="2019-12-10T07:10:49.899" v="559" actId="20577"/>
        <pc:sldMkLst>
          <pc:docMk/>
          <pc:sldMk cId="2537929913" sldId="466"/>
        </pc:sldMkLst>
        <pc:spChg chg="mod">
          <ac:chgData name="Hossein Talebi" userId="S::hossein.talebi@nxp.com::631fa5d8-4f50-4368-9017-6eabb8266c0e" providerId="AD" clId="Web-{25F90C77-0673-6AF1-8255-93B25C2276BB}" dt="2019-12-10T07:06:22.960" v="427" actId="20577"/>
          <ac:spMkLst>
            <pc:docMk/>
            <pc:sldMk cId="2537929913" sldId="466"/>
            <ac:spMk id="2" creationId="{74680A4D-7696-4614-AFBB-A48CEB9724FB}"/>
          </ac:spMkLst>
        </pc:spChg>
        <pc:spChg chg="mod">
          <ac:chgData name="Hossein Talebi" userId="S::hossein.talebi@nxp.com::631fa5d8-4f50-4368-9017-6eabb8266c0e" providerId="AD" clId="Web-{25F90C77-0673-6AF1-8255-93B25C2276BB}" dt="2019-12-10T07:10:49.899" v="559" actId="20577"/>
          <ac:spMkLst>
            <pc:docMk/>
            <pc:sldMk cId="2537929913" sldId="466"/>
            <ac:spMk id="3" creationId="{A816F037-1E77-46EF-9A90-FAC2A4D3484A}"/>
          </ac:spMkLst>
        </pc:spChg>
      </pc:sldChg>
      <pc:sldChg chg="addSp delSp modSp new">
        <pc:chgData name="Hossein Talebi" userId="S::hossein.talebi@nxp.com::631fa5d8-4f50-4368-9017-6eabb8266c0e" providerId="AD" clId="Web-{25F90C77-0673-6AF1-8255-93B25C2276BB}" dt="2019-12-10T07:14:36.791" v="643" actId="1076"/>
        <pc:sldMkLst>
          <pc:docMk/>
          <pc:sldMk cId="8574304" sldId="467"/>
        </pc:sldMkLst>
        <pc:spChg chg="mod">
          <ac:chgData name="Hossein Talebi" userId="S::hossein.talebi@nxp.com::631fa5d8-4f50-4368-9017-6eabb8266c0e" providerId="AD" clId="Web-{25F90C77-0673-6AF1-8255-93B25C2276BB}" dt="2019-12-10T07:12:13.525" v="565" actId="20577"/>
          <ac:spMkLst>
            <pc:docMk/>
            <pc:sldMk cId="8574304" sldId="467"/>
            <ac:spMk id="2" creationId="{5569D7FD-1DB0-4FAA-A3D8-066282BE4E0C}"/>
          </ac:spMkLst>
        </pc:spChg>
        <pc:spChg chg="del">
          <ac:chgData name="Hossein Talebi" userId="S::hossein.talebi@nxp.com::631fa5d8-4f50-4368-9017-6eabb8266c0e" providerId="AD" clId="Web-{25F90C77-0673-6AF1-8255-93B25C2276BB}" dt="2019-12-10T07:13:17.447" v="618"/>
          <ac:spMkLst>
            <pc:docMk/>
            <pc:sldMk cId="8574304" sldId="467"/>
            <ac:spMk id="3" creationId="{65A2F5ED-6E8E-4569-B601-5E71048EEA94}"/>
          </ac:spMkLst>
        </pc:spChg>
        <pc:graphicFrameChg chg="add mod modGraphic">
          <ac:chgData name="Hossein Talebi" userId="S::hossein.talebi@nxp.com::631fa5d8-4f50-4368-9017-6eabb8266c0e" providerId="AD" clId="Web-{25F90C77-0673-6AF1-8255-93B25C2276BB}" dt="2019-12-10T07:14:36.791" v="643" actId="1076"/>
          <ac:graphicFrameMkLst>
            <pc:docMk/>
            <pc:sldMk cId="8574304" sldId="467"/>
            <ac:graphicFrameMk id="4" creationId="{C00D1177-B703-4455-AA4E-BDC5CCA482F2}"/>
          </ac:graphicFrameMkLst>
        </pc:graphicFrameChg>
      </pc:sldChg>
      <pc:sldChg chg="modSp new">
        <pc:chgData name="Hossein Talebi" userId="S::hossein.talebi@nxp.com::631fa5d8-4f50-4368-9017-6eabb8266c0e" providerId="AD" clId="Web-{25F90C77-0673-6AF1-8255-93B25C2276BB}" dt="2019-12-10T07:28:21.047" v="811" actId="20577"/>
        <pc:sldMkLst>
          <pc:docMk/>
          <pc:sldMk cId="3745884235" sldId="468"/>
        </pc:sldMkLst>
        <pc:spChg chg="mod">
          <ac:chgData name="Hossein Talebi" userId="S::hossein.talebi@nxp.com::631fa5d8-4f50-4368-9017-6eabb8266c0e" providerId="AD" clId="Web-{25F90C77-0673-6AF1-8255-93B25C2276BB}" dt="2019-12-10T07:16:11.792" v="646" actId="20577"/>
          <ac:spMkLst>
            <pc:docMk/>
            <pc:sldMk cId="3745884235" sldId="468"/>
            <ac:spMk id="2" creationId="{A3A9CC30-BE47-4D99-9955-063706AB372D}"/>
          </ac:spMkLst>
        </pc:spChg>
        <pc:spChg chg="mod">
          <ac:chgData name="Hossein Talebi" userId="S::hossein.talebi@nxp.com::631fa5d8-4f50-4368-9017-6eabb8266c0e" providerId="AD" clId="Web-{25F90C77-0673-6AF1-8255-93B25C2276BB}" dt="2019-12-10T07:28:21.047" v="811" actId="20577"/>
          <ac:spMkLst>
            <pc:docMk/>
            <pc:sldMk cId="3745884235" sldId="468"/>
            <ac:spMk id="3" creationId="{0CEE2778-AB7E-434F-8726-127E7D7AEA5A}"/>
          </ac:spMkLst>
        </pc:spChg>
      </pc:sldChg>
      <pc:sldChg chg="modSp new">
        <pc:chgData name="Hossein Talebi" userId="S::hossein.talebi@nxp.com::631fa5d8-4f50-4368-9017-6eabb8266c0e" providerId="AD" clId="Web-{25F90C77-0673-6AF1-8255-93B25C2276BB}" dt="2019-12-10T07:29:09.610" v="883" actId="20577"/>
        <pc:sldMkLst>
          <pc:docMk/>
          <pc:sldMk cId="4021399476" sldId="469"/>
        </pc:sldMkLst>
        <pc:spChg chg="mod">
          <ac:chgData name="Hossein Talebi" userId="S::hossein.talebi@nxp.com::631fa5d8-4f50-4368-9017-6eabb8266c0e" providerId="AD" clId="Web-{25F90C77-0673-6AF1-8255-93B25C2276BB}" dt="2019-12-10T07:28:29.250" v="815" actId="20577"/>
          <ac:spMkLst>
            <pc:docMk/>
            <pc:sldMk cId="4021399476" sldId="469"/>
            <ac:spMk id="2" creationId="{053BF0E6-5701-4BEC-B794-28F361137E88}"/>
          </ac:spMkLst>
        </pc:spChg>
        <pc:spChg chg="mod">
          <ac:chgData name="Hossein Talebi" userId="S::hossein.talebi@nxp.com::631fa5d8-4f50-4368-9017-6eabb8266c0e" providerId="AD" clId="Web-{25F90C77-0673-6AF1-8255-93B25C2276BB}" dt="2019-12-10T07:29:09.610" v="883" actId="20577"/>
          <ac:spMkLst>
            <pc:docMk/>
            <pc:sldMk cId="4021399476" sldId="469"/>
            <ac:spMk id="3" creationId="{99019A14-D5B6-4761-8113-DE28CE7809A7}"/>
          </ac:spMkLst>
        </pc:spChg>
      </pc:sldChg>
      <pc:sldChg chg="modSp new">
        <pc:chgData name="Hossein Talebi" userId="S::hossein.talebi@nxp.com::631fa5d8-4f50-4368-9017-6eabb8266c0e" providerId="AD" clId="Web-{25F90C77-0673-6AF1-8255-93B25C2276BB}" dt="2019-12-10T12:50:29.916" v="912" actId="20577"/>
        <pc:sldMkLst>
          <pc:docMk/>
          <pc:sldMk cId="2042859320" sldId="470"/>
        </pc:sldMkLst>
        <pc:spChg chg="mod">
          <ac:chgData name="Hossein Talebi" userId="S::hossein.talebi@nxp.com::631fa5d8-4f50-4368-9017-6eabb8266c0e" providerId="AD" clId="Web-{25F90C77-0673-6AF1-8255-93B25C2276BB}" dt="2019-12-10T12:50:29.916" v="912" actId="20577"/>
          <ac:spMkLst>
            <pc:docMk/>
            <pc:sldMk cId="2042859320" sldId="470"/>
            <ac:spMk id="2" creationId="{7A6AB323-41B5-469B-91FB-75A2E9E3D0BE}"/>
          </ac:spMkLst>
        </pc:spChg>
        <pc:spChg chg="mod">
          <ac:chgData name="Hossein Talebi" userId="S::hossein.talebi@nxp.com::631fa5d8-4f50-4368-9017-6eabb8266c0e" providerId="AD" clId="Web-{25F90C77-0673-6AF1-8255-93B25C2276BB}" dt="2019-12-10T12:50:19.885" v="890" actId="20577"/>
          <ac:spMkLst>
            <pc:docMk/>
            <pc:sldMk cId="2042859320" sldId="470"/>
            <ac:spMk id="3" creationId="{92178385-CAF1-4F2D-834D-BFCE7938606D}"/>
          </ac:spMkLst>
        </pc:spChg>
      </pc:sldChg>
    </pc:docChg>
  </pc:docChgLst>
  <pc:docChgLst>
    <pc:chgData name="Hossein Talebi" userId="S::hossein.talebi@nxp.com::631fa5d8-4f50-4368-9017-6eabb8266c0e" providerId="AD" clId="Web-{A6015589-47F6-09DC-0DC6-F753E84CFC52}"/>
    <pc:docChg chg="addSld modSld">
      <pc:chgData name="Hossein Talebi" userId="S::hossein.talebi@nxp.com::631fa5d8-4f50-4368-9017-6eabb8266c0e" providerId="AD" clId="Web-{A6015589-47F6-09DC-0DC6-F753E84CFC52}" dt="2020-01-22T06:33:30.390" v="12"/>
      <pc:docMkLst>
        <pc:docMk/>
      </pc:docMkLst>
      <pc:sldChg chg="modSp">
        <pc:chgData name="Hossein Talebi" userId="S::hossein.talebi@nxp.com::631fa5d8-4f50-4368-9017-6eabb8266c0e" providerId="AD" clId="Web-{A6015589-47F6-09DC-0DC6-F753E84CFC52}" dt="2020-01-22T06:33:07.280" v="9" actId="20577"/>
        <pc:sldMkLst>
          <pc:docMk/>
          <pc:sldMk cId="4236596683" sldId="443"/>
        </pc:sldMkLst>
        <pc:spChg chg="mod">
          <ac:chgData name="Hossein Talebi" userId="S::hossein.talebi@nxp.com::631fa5d8-4f50-4368-9017-6eabb8266c0e" providerId="AD" clId="Web-{A6015589-47F6-09DC-0DC6-F753E84CFC52}" dt="2020-01-22T06:33:07.280" v="9" actId="20577"/>
          <ac:spMkLst>
            <pc:docMk/>
            <pc:sldMk cId="4236596683" sldId="443"/>
            <ac:spMk id="2" creationId="{00000000-0000-0000-0000-000000000000}"/>
          </ac:spMkLst>
        </pc:spChg>
      </pc:sldChg>
      <pc:sldChg chg="add">
        <pc:chgData name="Hossein Talebi" userId="S::hossein.talebi@nxp.com::631fa5d8-4f50-4368-9017-6eabb8266c0e" providerId="AD" clId="Web-{A6015589-47F6-09DC-0DC6-F753E84CFC52}" dt="2020-01-22T06:33:30.390" v="12"/>
        <pc:sldMkLst>
          <pc:docMk/>
          <pc:sldMk cId="684015174" sldId="469"/>
        </pc:sldMkLst>
      </pc:sldChg>
    </pc:docChg>
  </pc:docChgLst>
  <pc:docChgLst>
    <pc:chgData name="Hossein Talebi" userId="S::hossein.talebi@nxp.com::631fa5d8-4f50-4368-9017-6eabb8266c0e" providerId="AD" clId="Web-{0E19684B-5123-6D58-F831-231E838F4D4C}"/>
    <pc:docChg chg="addSld modSld">
      <pc:chgData name="Hossein Talebi" userId="S::hossein.talebi@nxp.com::631fa5d8-4f50-4368-9017-6eabb8266c0e" providerId="AD" clId="Web-{0E19684B-5123-6D58-F831-231E838F4D4C}" dt="2020-01-22T10:06:47.553" v="471" actId="1076"/>
      <pc:docMkLst>
        <pc:docMk/>
      </pc:docMkLst>
      <pc:sldChg chg="addSp modSp">
        <pc:chgData name="Hossein Talebi" userId="S::hossein.talebi@nxp.com::631fa5d8-4f50-4368-9017-6eabb8266c0e" providerId="AD" clId="Web-{0E19684B-5123-6D58-F831-231E838F4D4C}" dt="2020-01-22T09:18:03.761" v="128" actId="20577"/>
        <pc:sldMkLst>
          <pc:docMk/>
          <pc:sldMk cId="4167433264" sldId="448"/>
        </pc:sldMkLst>
        <pc:spChg chg="mod">
          <ac:chgData name="Hossein Talebi" userId="S::hossein.talebi@nxp.com::631fa5d8-4f50-4368-9017-6eabb8266c0e" providerId="AD" clId="Web-{0E19684B-5123-6D58-F831-231E838F4D4C}" dt="2020-01-22T09:13:00.590" v="1" actId="1076"/>
          <ac:spMkLst>
            <pc:docMk/>
            <pc:sldMk cId="4167433264" sldId="448"/>
            <ac:spMk id="2" creationId="{46B1FBA0-020B-4998-B5A8-701A094330F2}"/>
          </ac:spMkLst>
        </pc:spChg>
        <pc:spChg chg="add mod">
          <ac:chgData name="Hossein Talebi" userId="S::hossein.talebi@nxp.com::631fa5d8-4f50-4368-9017-6eabb8266c0e" providerId="AD" clId="Web-{0E19684B-5123-6D58-F831-231E838F4D4C}" dt="2020-01-22T09:18:03.761" v="128" actId="20577"/>
          <ac:spMkLst>
            <pc:docMk/>
            <pc:sldMk cId="4167433264" sldId="448"/>
            <ac:spMk id="4" creationId="{3BE0BC8F-A67D-4638-A2FA-E5116B78BF00}"/>
          </ac:spMkLst>
        </pc:spChg>
      </pc:sldChg>
      <pc:sldChg chg="addSp delSp modSp">
        <pc:chgData name="Hossein Talebi" userId="S::hossein.talebi@nxp.com::631fa5d8-4f50-4368-9017-6eabb8266c0e" providerId="AD" clId="Web-{0E19684B-5123-6D58-F831-231E838F4D4C}" dt="2020-01-22T10:06:47.553" v="471" actId="1076"/>
        <pc:sldMkLst>
          <pc:docMk/>
          <pc:sldMk cId="684015174" sldId="469"/>
        </pc:sldMkLst>
        <pc:spChg chg="del">
          <ac:chgData name="Hossein Talebi" userId="S::hossein.talebi@nxp.com::631fa5d8-4f50-4368-9017-6eabb8266c0e" providerId="AD" clId="Web-{0E19684B-5123-6D58-F831-231E838F4D4C}" dt="2020-01-22T09:22:00.089" v="130"/>
          <ac:spMkLst>
            <pc:docMk/>
            <pc:sldMk cId="684015174" sldId="469"/>
            <ac:spMk id="2" creationId="{DFA33417-C0B8-474E-9F2F-93241A6879E6}"/>
          </ac:spMkLst>
        </pc:spChg>
        <pc:spChg chg="del">
          <ac:chgData name="Hossein Talebi" userId="S::hossein.talebi@nxp.com::631fa5d8-4f50-4368-9017-6eabb8266c0e" providerId="AD" clId="Web-{0E19684B-5123-6D58-F831-231E838F4D4C}" dt="2020-01-22T10:06:07.428" v="462"/>
          <ac:spMkLst>
            <pc:docMk/>
            <pc:sldMk cId="684015174" sldId="469"/>
            <ac:spMk id="9" creationId="{BE392312-CEB2-4859-B650-69E671CC5457}"/>
          </ac:spMkLst>
        </pc:spChg>
        <pc:spChg chg="add mod">
          <ac:chgData name="Hossein Talebi" userId="S::hossein.talebi@nxp.com::631fa5d8-4f50-4368-9017-6eabb8266c0e" providerId="AD" clId="Web-{0E19684B-5123-6D58-F831-231E838F4D4C}" dt="2020-01-22T10:05:25.444" v="457"/>
          <ac:spMkLst>
            <pc:docMk/>
            <pc:sldMk cId="684015174" sldId="469"/>
            <ac:spMk id="37" creationId="{90B135C9-6621-4A39-B14C-06FE2F332E91}"/>
          </ac:spMkLst>
        </pc:spChg>
        <pc:spChg chg="del">
          <ac:chgData name="Hossein Talebi" userId="S::hossein.talebi@nxp.com::631fa5d8-4f50-4368-9017-6eabb8266c0e" providerId="AD" clId="Web-{0E19684B-5123-6D58-F831-231E838F4D4C}" dt="2020-01-22T09:25:05.167" v="179"/>
          <ac:spMkLst>
            <pc:docMk/>
            <pc:sldMk cId="684015174" sldId="469"/>
            <ac:spMk id="38" creationId="{0DF0E4B7-E28B-49A5-80DF-AC19025A7747}"/>
          </ac:spMkLst>
        </pc:spChg>
        <pc:spChg chg="del">
          <ac:chgData name="Hossein Talebi" userId="S::hossein.talebi@nxp.com::631fa5d8-4f50-4368-9017-6eabb8266c0e" providerId="AD" clId="Web-{0E19684B-5123-6D58-F831-231E838F4D4C}" dt="2020-01-22T09:24:57.604" v="178"/>
          <ac:spMkLst>
            <pc:docMk/>
            <pc:sldMk cId="684015174" sldId="469"/>
            <ac:spMk id="39" creationId="{BCFE5BEE-BF7F-460E-BA5A-08DD07E6DD74}"/>
          </ac:spMkLst>
        </pc:spChg>
        <pc:spChg chg="mod">
          <ac:chgData name="Hossein Talebi" userId="S::hossein.talebi@nxp.com::631fa5d8-4f50-4368-9017-6eabb8266c0e" providerId="AD" clId="Web-{0E19684B-5123-6D58-F831-231E838F4D4C}" dt="2020-01-22T10:01:41.194" v="405" actId="20577"/>
          <ac:spMkLst>
            <pc:docMk/>
            <pc:sldMk cId="684015174" sldId="469"/>
            <ac:spMk id="40" creationId="{31CF8878-820A-4739-9B72-471D17C23B2F}"/>
          </ac:spMkLst>
        </pc:spChg>
        <pc:spChg chg="mod">
          <ac:chgData name="Hossein Talebi" userId="S::hossein.talebi@nxp.com::631fa5d8-4f50-4368-9017-6eabb8266c0e" providerId="AD" clId="Web-{0E19684B-5123-6D58-F831-231E838F4D4C}" dt="2020-01-22T10:03:57.585" v="446" actId="1076"/>
          <ac:spMkLst>
            <pc:docMk/>
            <pc:sldMk cId="684015174" sldId="469"/>
            <ac:spMk id="41" creationId="{DC77BE10-17BA-49B9-BAEB-041D6DD46580}"/>
          </ac:spMkLst>
        </pc:spChg>
        <pc:spChg chg="mod">
          <ac:chgData name="Hossein Talebi" userId="S::hossein.talebi@nxp.com::631fa5d8-4f50-4368-9017-6eabb8266c0e" providerId="AD" clId="Web-{0E19684B-5123-6D58-F831-231E838F4D4C}" dt="2020-01-22T10:06:47.553" v="471" actId="1076"/>
          <ac:spMkLst>
            <pc:docMk/>
            <pc:sldMk cId="684015174" sldId="469"/>
            <ac:spMk id="42" creationId="{5BE36F5D-5850-47CF-920C-61429D1A36D6}"/>
          </ac:spMkLst>
        </pc:spChg>
        <pc:spChg chg="del">
          <ac:chgData name="Hossein Talebi" userId="S::hossein.talebi@nxp.com::631fa5d8-4f50-4368-9017-6eabb8266c0e" providerId="AD" clId="Web-{0E19684B-5123-6D58-F831-231E838F4D4C}" dt="2020-01-22T09:58:13.351" v="328"/>
          <ac:spMkLst>
            <pc:docMk/>
            <pc:sldMk cId="684015174" sldId="469"/>
            <ac:spMk id="43" creationId="{0D67A560-9F44-4ACD-9BA1-B4C223BE07EC}"/>
          </ac:spMkLst>
        </pc:spChg>
        <pc:spChg chg="add mod">
          <ac:chgData name="Hossein Talebi" userId="S::hossein.talebi@nxp.com::631fa5d8-4f50-4368-9017-6eabb8266c0e" providerId="AD" clId="Web-{0E19684B-5123-6D58-F831-231E838F4D4C}" dt="2020-01-22T10:03:55.319" v="445" actId="1076"/>
          <ac:spMkLst>
            <pc:docMk/>
            <pc:sldMk cId="684015174" sldId="469"/>
            <ac:spMk id="51" creationId="{BA4FE631-46F3-4850-A04B-706E73509DEF}"/>
          </ac:spMkLst>
        </pc:spChg>
        <pc:spChg chg="add mod">
          <ac:chgData name="Hossein Talebi" userId="S::hossein.talebi@nxp.com::631fa5d8-4f50-4368-9017-6eabb8266c0e" providerId="AD" clId="Web-{0E19684B-5123-6D58-F831-231E838F4D4C}" dt="2020-01-22T10:06:40.663" v="469" actId="20577"/>
          <ac:spMkLst>
            <pc:docMk/>
            <pc:sldMk cId="684015174" sldId="469"/>
            <ac:spMk id="52" creationId="{F4BF5B2D-CA01-4E36-B4D6-CA439071C4B2}"/>
          </ac:spMkLst>
        </pc:spChg>
        <pc:spChg chg="add mod">
          <ac:chgData name="Hossein Talebi" userId="S::hossein.talebi@nxp.com::631fa5d8-4f50-4368-9017-6eabb8266c0e" providerId="AD" clId="Web-{0E19684B-5123-6D58-F831-231E838F4D4C}" dt="2020-01-22T10:06:42.428" v="470" actId="1076"/>
          <ac:spMkLst>
            <pc:docMk/>
            <pc:sldMk cId="684015174" sldId="469"/>
            <ac:spMk id="53" creationId="{6602338B-8060-4F4C-93B5-3D6B82D94D4C}"/>
          </ac:spMkLst>
        </pc:spChg>
        <pc:spChg chg="mod">
          <ac:chgData name="Hossein Talebi" userId="S::hossein.talebi@nxp.com::631fa5d8-4f50-4368-9017-6eabb8266c0e" providerId="AD" clId="Web-{0E19684B-5123-6D58-F831-231E838F4D4C}" dt="2020-01-22T10:05:42.678" v="460" actId="20577"/>
          <ac:spMkLst>
            <pc:docMk/>
            <pc:sldMk cId="684015174" sldId="469"/>
            <ac:spMk id="62" creationId="{00000000-0000-0000-0000-000000000000}"/>
          </ac:spMkLst>
        </pc:spChg>
        <pc:spChg chg="mod">
          <ac:chgData name="Hossein Talebi" userId="S::hossein.talebi@nxp.com::631fa5d8-4f50-4368-9017-6eabb8266c0e" providerId="AD" clId="Web-{0E19684B-5123-6D58-F831-231E838F4D4C}" dt="2020-01-22T09:24:00.667" v="177" actId="20577"/>
          <ac:spMkLst>
            <pc:docMk/>
            <pc:sldMk cId="684015174" sldId="469"/>
            <ac:spMk id="79" creationId="{00000000-0000-0000-0000-000000000000}"/>
          </ac:spMkLst>
        </pc:spChg>
        <pc:spChg chg="del">
          <ac:chgData name="Hossein Talebi" userId="S::hossein.talebi@nxp.com::631fa5d8-4f50-4368-9017-6eabb8266c0e" providerId="AD" clId="Web-{0E19684B-5123-6D58-F831-231E838F4D4C}" dt="2020-01-22T09:25:49.745" v="191"/>
          <ac:spMkLst>
            <pc:docMk/>
            <pc:sldMk cId="684015174" sldId="469"/>
            <ac:spMk id="93" creationId="{00000000-0000-0000-0000-000000000000}"/>
          </ac:spMkLst>
        </pc:spChg>
        <pc:spChg chg="mod">
          <ac:chgData name="Hossein Talebi" userId="S::hossein.talebi@nxp.com::631fa5d8-4f50-4368-9017-6eabb8266c0e" providerId="AD" clId="Web-{0E19684B-5123-6D58-F831-231E838F4D4C}" dt="2020-01-22T09:53:07.648" v="236" actId="20577"/>
          <ac:spMkLst>
            <pc:docMk/>
            <pc:sldMk cId="684015174" sldId="469"/>
            <ac:spMk id="94" creationId="{00000000-0000-0000-0000-000000000000}"/>
          </ac:spMkLst>
        </pc:spChg>
        <pc:spChg chg="del mod">
          <ac:chgData name="Hossein Talebi" userId="S::hossein.talebi@nxp.com::631fa5d8-4f50-4368-9017-6eabb8266c0e" providerId="AD" clId="Web-{0E19684B-5123-6D58-F831-231E838F4D4C}" dt="2020-01-22T09:58:57.538" v="339"/>
          <ac:spMkLst>
            <pc:docMk/>
            <pc:sldMk cId="684015174" sldId="469"/>
            <ac:spMk id="108" creationId="{00000000-0000-0000-0000-000000000000}"/>
          </ac:spMkLst>
        </pc:spChg>
        <pc:picChg chg="add mod">
          <ac:chgData name="Hossein Talebi" userId="S::hossein.talebi@nxp.com::631fa5d8-4f50-4368-9017-6eabb8266c0e" providerId="AD" clId="Web-{0E19684B-5123-6D58-F831-231E838F4D4C}" dt="2020-01-22T10:05:58.897" v="461" actId="1076"/>
          <ac:picMkLst>
            <pc:docMk/>
            <pc:sldMk cId="684015174" sldId="469"/>
            <ac:picMk id="3" creationId="{CEE6D09F-2F27-4B7A-8494-A3DDF677F414}"/>
          </ac:picMkLst>
        </pc:picChg>
        <pc:picChg chg="add mod">
          <ac:chgData name="Hossein Talebi" userId="S::hossein.talebi@nxp.com::631fa5d8-4f50-4368-9017-6eabb8266c0e" providerId="AD" clId="Web-{0E19684B-5123-6D58-F831-231E838F4D4C}" dt="2020-01-22T09:53:09.945" v="237" actId="1076"/>
          <ac:picMkLst>
            <pc:docMk/>
            <pc:sldMk cId="684015174" sldId="469"/>
            <ac:picMk id="6" creationId="{BBE76578-7BF0-480B-A6D2-7F9AE4F9210D}"/>
          </ac:picMkLst>
        </pc:picChg>
        <pc:picChg chg="add mod">
          <ac:chgData name="Hossein Talebi" userId="S::hossein.talebi@nxp.com::631fa5d8-4f50-4368-9017-6eabb8266c0e" providerId="AD" clId="Web-{0E19684B-5123-6D58-F831-231E838F4D4C}" dt="2020-01-22T10:05:29.428" v="458" actId="1076"/>
          <ac:picMkLst>
            <pc:docMk/>
            <pc:sldMk cId="684015174" sldId="469"/>
            <ac:picMk id="10" creationId="{7979A4B3-59CA-4906-B876-3057CBA15DBE}"/>
          </ac:picMkLst>
        </pc:picChg>
        <pc:picChg chg="add mod">
          <ac:chgData name="Hossein Talebi" userId="S::hossein.talebi@nxp.com::631fa5d8-4f50-4368-9017-6eabb8266c0e" providerId="AD" clId="Web-{0E19684B-5123-6D58-F831-231E838F4D4C}" dt="2020-01-22T10:05:33.647" v="459" actId="1076"/>
          <ac:picMkLst>
            <pc:docMk/>
            <pc:sldMk cId="684015174" sldId="469"/>
            <ac:picMk id="13" creationId="{447E664F-87F9-458B-899A-6A3E29331B15}"/>
          </ac:picMkLst>
        </pc:picChg>
        <pc:picChg chg="add mod">
          <ac:chgData name="Hossein Talebi" userId="S::hossein.talebi@nxp.com::631fa5d8-4f50-4368-9017-6eabb8266c0e" providerId="AD" clId="Web-{0E19684B-5123-6D58-F831-231E838F4D4C}" dt="2020-01-22T09:52:42.570" v="228" actId="1076"/>
          <ac:picMkLst>
            <pc:docMk/>
            <pc:sldMk cId="684015174" sldId="469"/>
            <ac:picMk id="15" creationId="{C80EF30B-60E1-4A64-830F-289A88EBE519}"/>
          </ac:picMkLst>
        </pc:picChg>
        <pc:picChg chg="add mod">
          <ac:chgData name="Hossein Talebi" userId="S::hossein.talebi@nxp.com::631fa5d8-4f50-4368-9017-6eabb8266c0e" providerId="AD" clId="Web-{0E19684B-5123-6D58-F831-231E838F4D4C}" dt="2020-01-22T09:53:13.695" v="239" actId="1076"/>
          <ac:picMkLst>
            <pc:docMk/>
            <pc:sldMk cId="684015174" sldId="469"/>
            <ac:picMk id="17" creationId="{F7170B3C-679A-47EB-8616-84876D81290E}"/>
          </ac:picMkLst>
        </pc:picChg>
        <pc:picChg chg="add del mod modCrop">
          <ac:chgData name="Hossein Talebi" userId="S::hossein.talebi@nxp.com::631fa5d8-4f50-4368-9017-6eabb8266c0e" providerId="AD" clId="Web-{0E19684B-5123-6D58-F831-231E838F4D4C}" dt="2020-01-22T09:58:51.663" v="338"/>
          <ac:picMkLst>
            <pc:docMk/>
            <pc:sldMk cId="684015174" sldId="469"/>
            <ac:picMk id="20" creationId="{F0CAF20E-DC4E-4E2F-B48A-01EACFECE99E}"/>
          </ac:picMkLst>
        </pc:picChg>
        <pc:cxnChg chg="mod">
          <ac:chgData name="Hossein Talebi" userId="S::hossein.talebi@nxp.com::631fa5d8-4f50-4368-9017-6eabb8266c0e" providerId="AD" clId="Web-{0E19684B-5123-6D58-F831-231E838F4D4C}" dt="2020-01-22T09:58:13.351" v="328"/>
          <ac:cxnSpMkLst>
            <pc:docMk/>
            <pc:sldMk cId="684015174" sldId="469"/>
            <ac:cxnSpMk id="4" creationId="{695420C9-56A5-477D-9A3C-E2732AFE6DEB}"/>
          </ac:cxnSpMkLst>
        </pc:cxnChg>
        <pc:cxnChg chg="mod">
          <ac:chgData name="Hossein Talebi" userId="S::hossein.talebi@nxp.com::631fa5d8-4f50-4368-9017-6eabb8266c0e" providerId="AD" clId="Web-{0E19684B-5123-6D58-F831-231E838F4D4C}" dt="2020-01-22T09:56:44.070" v="296" actId="1076"/>
          <ac:cxnSpMkLst>
            <pc:docMk/>
            <pc:sldMk cId="684015174" sldId="469"/>
            <ac:cxnSpMk id="8" creationId="{6CD852CD-2EE6-4029-A4BB-0C5DECC08A3B}"/>
          </ac:cxnSpMkLst>
        </pc:cxnChg>
        <pc:cxnChg chg="del mod">
          <ac:chgData name="Hossein Talebi" userId="S::hossein.talebi@nxp.com::631fa5d8-4f50-4368-9017-6eabb8266c0e" providerId="AD" clId="Web-{0E19684B-5123-6D58-F831-231E838F4D4C}" dt="2020-01-22T10:06:10.381" v="463"/>
          <ac:cxnSpMkLst>
            <pc:docMk/>
            <pc:sldMk cId="684015174" sldId="469"/>
            <ac:cxnSpMk id="11" creationId="{BB3890A1-9844-4E1C-AB14-1B4549CF696D}"/>
          </ac:cxnSpMkLst>
        </pc:cxnChg>
        <pc:cxnChg chg="mod">
          <ac:chgData name="Hossein Talebi" userId="S::hossein.talebi@nxp.com::631fa5d8-4f50-4368-9017-6eabb8266c0e" providerId="AD" clId="Web-{0E19684B-5123-6D58-F831-231E838F4D4C}" dt="2020-01-22T09:56:53.492" v="298" actId="1076"/>
          <ac:cxnSpMkLst>
            <pc:docMk/>
            <pc:sldMk cId="684015174" sldId="469"/>
            <ac:cxnSpMk id="19" creationId="{3561FE00-FCF1-4A7B-810E-B6032B8C9096}"/>
          </ac:cxnSpMkLst>
        </pc:cxnChg>
        <pc:cxnChg chg="del">
          <ac:chgData name="Hossein Talebi" userId="S::hossein.talebi@nxp.com::631fa5d8-4f50-4368-9017-6eabb8266c0e" providerId="AD" clId="Web-{0E19684B-5123-6D58-F831-231E838F4D4C}" dt="2020-01-22T09:56:55.773" v="299"/>
          <ac:cxnSpMkLst>
            <pc:docMk/>
            <pc:sldMk cId="684015174" sldId="469"/>
            <ac:cxnSpMk id="21" creationId="{0C9F68A0-09D9-42B4-A460-21C14BCE6C3A}"/>
          </ac:cxnSpMkLst>
        </pc:cxnChg>
        <pc:cxnChg chg="del mod">
          <ac:chgData name="Hossein Talebi" userId="S::hossein.talebi@nxp.com::631fa5d8-4f50-4368-9017-6eabb8266c0e" providerId="AD" clId="Web-{0E19684B-5123-6D58-F831-231E838F4D4C}" dt="2020-01-22T09:57:06.476" v="304"/>
          <ac:cxnSpMkLst>
            <pc:docMk/>
            <pc:sldMk cId="684015174" sldId="469"/>
            <ac:cxnSpMk id="44" creationId="{79C3FD07-D786-4F75-964F-8D59E167CC52}"/>
          </ac:cxnSpMkLst>
        </pc:cxnChg>
      </pc:sldChg>
      <pc:sldChg chg="addSp modSp new">
        <pc:chgData name="Hossein Talebi" userId="S::hossein.talebi@nxp.com::631fa5d8-4f50-4368-9017-6eabb8266c0e" providerId="AD" clId="Web-{0E19684B-5123-6D58-F831-231E838F4D4C}" dt="2020-01-22T09:36:48.916" v="213" actId="14100"/>
        <pc:sldMkLst>
          <pc:docMk/>
          <pc:sldMk cId="1775096697" sldId="470"/>
        </pc:sldMkLst>
        <pc:spChg chg="add mod">
          <ac:chgData name="Hossein Talebi" userId="S::hossein.talebi@nxp.com::631fa5d8-4f50-4368-9017-6eabb8266c0e" providerId="AD" clId="Web-{0E19684B-5123-6D58-F831-231E838F4D4C}" dt="2020-01-22T09:36:48.916" v="213" actId="14100"/>
          <ac:spMkLst>
            <pc:docMk/>
            <pc:sldMk cId="1775096697" sldId="470"/>
            <ac:spMk id="3" creationId="{BC08E237-C7CC-42E0-84AB-2AA78D27FC8C}"/>
          </ac:spMkLst>
        </pc:spChg>
      </pc:sldChg>
    </pc:docChg>
  </pc:docChgLst>
  <pc:docChgLst>
    <pc:chgData clId="Web-{0E19684B-5123-6D58-F831-231E838F4D4C}"/>
    <pc:docChg chg="modSld">
      <pc:chgData name="" userId="" providerId="" clId="Web-{0E19684B-5123-6D58-F831-231E838F4D4C}" dt="2020-01-22T09:00:39.138" v="3" actId="20577"/>
      <pc:docMkLst>
        <pc:docMk/>
      </pc:docMkLst>
      <pc:sldChg chg="modSp">
        <pc:chgData name="" userId="" providerId="" clId="Web-{0E19684B-5123-6D58-F831-231E838F4D4C}" dt="2020-01-22T09:00:39.138" v="3" actId="20577"/>
        <pc:sldMkLst>
          <pc:docMk/>
          <pc:sldMk cId="4167433264" sldId="448"/>
        </pc:sldMkLst>
        <pc:spChg chg="mod">
          <ac:chgData name="" userId="" providerId="" clId="Web-{0E19684B-5123-6D58-F831-231E838F4D4C}" dt="2020-01-22T09:00:39.138" v="3" actId="20577"/>
          <ac:spMkLst>
            <pc:docMk/>
            <pc:sldMk cId="4167433264" sldId="448"/>
            <ac:spMk id="2" creationId="{46B1FBA0-020B-4998-B5A8-701A094330F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383493" y="9500683"/>
            <a:ext cx="2163513" cy="279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3/30/2021 6:24:00 AM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17044" y="9500683"/>
            <a:ext cx="2518150" cy="287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6511" y="9271983"/>
            <a:ext cx="383599" cy="49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024488" y="9500344"/>
            <a:ext cx="475901" cy="191249"/>
            <a:chOff x="271463" y="2852738"/>
            <a:chExt cx="3190876" cy="1149350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0963" y="741363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505" y="4689843"/>
            <a:ext cx="5393105" cy="444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383493" y="9500683"/>
            <a:ext cx="2163513" cy="279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3/30/2021 6:23:44 AM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17044" y="9500683"/>
            <a:ext cx="2518150" cy="287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6511" y="9271983"/>
            <a:ext cx="383599" cy="49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024488" y="9500344"/>
            <a:ext cx="475901" cy="191249"/>
            <a:chOff x="271463" y="2852738"/>
            <a:chExt cx="3190876" cy="1149350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4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.xml"/><Relationship Id="rId4" Type="http://schemas.openxmlformats.org/officeDocument/2006/relationships/image" Target="../media/image4.jpe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431371" y="2817332"/>
            <a:ext cx="5131229" cy="1297467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2000" b="0" cap="all" spc="-60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5612971" y="2042632"/>
            <a:ext cx="4216829" cy="992668"/>
          </a:xfrm>
          <a:prstGeom prst="rect">
            <a:avLst/>
          </a:prstGeom>
          <a:ln w="25400" algn="ctr"/>
          <a:effectLst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2400" b="1" kern="1200" cap="all" spc="-60" baseline="0" dirty="0" smtClea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431371" y="1052032"/>
            <a:ext cx="5131229" cy="171656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900" b="1" kern="1200" cap="all" spc="-60" baseline="0" dirty="0">
                <a:solidFill>
                  <a:schemeClr val="tx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/>
              <a:t>Title Goes Here</a:t>
            </a:r>
            <a:br>
              <a:rPr lang="en-US"/>
            </a:br>
            <a:r>
              <a:rPr lang="en-US"/>
              <a:t>Second Line Optional</a:t>
            </a:r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" y="4296291"/>
            <a:ext cx="12186303" cy="1076770"/>
          </a:xfrm>
          <a:prstGeom prst="rect">
            <a:avLst/>
          </a:prstGeom>
        </p:spPr>
      </p:pic>
      <p:sp>
        <p:nvSpPr>
          <p:cNvPr id="56" name="TextBox 55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710636" y="5931672"/>
            <a:ext cx="5224214" cy="670193"/>
            <a:chOff x="7003917" y="-725488"/>
            <a:chExt cx="10382383" cy="1331913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10345738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17357725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0807700" y="-511175"/>
              <a:ext cx="250825" cy="395288"/>
            </a:xfrm>
            <a:custGeom>
              <a:avLst/>
              <a:gdLst>
                <a:gd name="T0" fmla="*/ 88 w 158"/>
                <a:gd name="T1" fmla="*/ 0 h 249"/>
                <a:gd name="T2" fmla="*/ 114 w 158"/>
                <a:gd name="T3" fmla="*/ 2 h 249"/>
                <a:gd name="T4" fmla="*/ 137 w 158"/>
                <a:gd name="T5" fmla="*/ 9 h 249"/>
                <a:gd name="T6" fmla="*/ 156 w 158"/>
                <a:gd name="T7" fmla="*/ 26 h 249"/>
                <a:gd name="T8" fmla="*/ 130 w 158"/>
                <a:gd name="T9" fmla="*/ 51 h 249"/>
                <a:gd name="T10" fmla="*/ 114 w 158"/>
                <a:gd name="T11" fmla="*/ 35 h 249"/>
                <a:gd name="T12" fmla="*/ 88 w 158"/>
                <a:gd name="T13" fmla="*/ 30 h 249"/>
                <a:gd name="T14" fmla="*/ 65 w 158"/>
                <a:gd name="T15" fmla="*/ 33 h 249"/>
                <a:gd name="T16" fmla="*/ 51 w 158"/>
                <a:gd name="T17" fmla="*/ 42 h 249"/>
                <a:gd name="T18" fmla="*/ 44 w 158"/>
                <a:gd name="T19" fmla="*/ 54 h 249"/>
                <a:gd name="T20" fmla="*/ 41 w 158"/>
                <a:gd name="T21" fmla="*/ 65 h 249"/>
                <a:gd name="T22" fmla="*/ 46 w 158"/>
                <a:gd name="T23" fmla="*/ 84 h 249"/>
                <a:gd name="T24" fmla="*/ 55 w 158"/>
                <a:gd name="T25" fmla="*/ 93 h 249"/>
                <a:gd name="T26" fmla="*/ 72 w 158"/>
                <a:gd name="T27" fmla="*/ 103 h 249"/>
                <a:gd name="T28" fmla="*/ 90 w 158"/>
                <a:gd name="T29" fmla="*/ 110 h 249"/>
                <a:gd name="T30" fmla="*/ 109 w 158"/>
                <a:gd name="T31" fmla="*/ 114 h 249"/>
                <a:gd name="T32" fmla="*/ 128 w 158"/>
                <a:gd name="T33" fmla="*/ 124 h 249"/>
                <a:gd name="T34" fmla="*/ 144 w 158"/>
                <a:gd name="T35" fmla="*/ 135 h 249"/>
                <a:gd name="T36" fmla="*/ 156 w 158"/>
                <a:gd name="T37" fmla="*/ 151 h 249"/>
                <a:gd name="T38" fmla="*/ 158 w 158"/>
                <a:gd name="T39" fmla="*/ 177 h 249"/>
                <a:gd name="T40" fmla="*/ 156 w 158"/>
                <a:gd name="T41" fmla="*/ 203 h 249"/>
                <a:gd name="T42" fmla="*/ 144 w 158"/>
                <a:gd name="T43" fmla="*/ 221 h 249"/>
                <a:gd name="T44" fmla="*/ 125 w 158"/>
                <a:gd name="T45" fmla="*/ 238 h 249"/>
                <a:gd name="T46" fmla="*/ 102 w 158"/>
                <a:gd name="T47" fmla="*/ 247 h 249"/>
                <a:gd name="T48" fmla="*/ 76 w 158"/>
                <a:gd name="T49" fmla="*/ 249 h 249"/>
                <a:gd name="T50" fmla="*/ 46 w 158"/>
                <a:gd name="T51" fmla="*/ 247 h 249"/>
                <a:gd name="T52" fmla="*/ 21 w 158"/>
                <a:gd name="T53" fmla="*/ 235 h 249"/>
                <a:gd name="T54" fmla="*/ 0 w 158"/>
                <a:gd name="T55" fmla="*/ 217 h 249"/>
                <a:gd name="T56" fmla="*/ 28 w 158"/>
                <a:gd name="T57" fmla="*/ 193 h 249"/>
                <a:gd name="T58" fmla="*/ 41 w 158"/>
                <a:gd name="T59" fmla="*/ 210 h 249"/>
                <a:gd name="T60" fmla="*/ 58 w 158"/>
                <a:gd name="T61" fmla="*/ 217 h 249"/>
                <a:gd name="T62" fmla="*/ 76 w 158"/>
                <a:gd name="T63" fmla="*/ 219 h 249"/>
                <a:gd name="T64" fmla="*/ 93 w 158"/>
                <a:gd name="T65" fmla="*/ 217 h 249"/>
                <a:gd name="T66" fmla="*/ 109 w 158"/>
                <a:gd name="T67" fmla="*/ 210 h 249"/>
                <a:gd name="T68" fmla="*/ 121 w 158"/>
                <a:gd name="T69" fmla="*/ 198 h 249"/>
                <a:gd name="T70" fmla="*/ 125 w 158"/>
                <a:gd name="T71" fmla="*/ 179 h 249"/>
                <a:gd name="T72" fmla="*/ 121 w 158"/>
                <a:gd name="T73" fmla="*/ 165 h 249"/>
                <a:gd name="T74" fmla="*/ 109 w 158"/>
                <a:gd name="T75" fmla="*/ 154 h 249"/>
                <a:gd name="T76" fmla="*/ 95 w 158"/>
                <a:gd name="T77" fmla="*/ 147 h 249"/>
                <a:gd name="T78" fmla="*/ 76 w 158"/>
                <a:gd name="T79" fmla="*/ 140 h 249"/>
                <a:gd name="T80" fmla="*/ 55 w 158"/>
                <a:gd name="T81" fmla="*/ 133 h 249"/>
                <a:gd name="T82" fmla="*/ 37 w 158"/>
                <a:gd name="T83" fmla="*/ 126 h 249"/>
                <a:gd name="T84" fmla="*/ 23 w 158"/>
                <a:gd name="T85" fmla="*/ 112 h 249"/>
                <a:gd name="T86" fmla="*/ 11 w 158"/>
                <a:gd name="T87" fmla="*/ 93 h 249"/>
                <a:gd name="T88" fmla="*/ 7 w 158"/>
                <a:gd name="T89" fmla="*/ 65 h 249"/>
                <a:gd name="T90" fmla="*/ 9 w 158"/>
                <a:gd name="T91" fmla="*/ 49 h 249"/>
                <a:gd name="T92" fmla="*/ 18 w 158"/>
                <a:gd name="T93" fmla="*/ 30 h 249"/>
                <a:gd name="T94" fmla="*/ 35 w 158"/>
                <a:gd name="T95" fmla="*/ 14 h 249"/>
                <a:gd name="T96" fmla="*/ 58 w 158"/>
                <a:gd name="T97" fmla="*/ 2 h 249"/>
                <a:gd name="T98" fmla="*/ 88 w 158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249">
                  <a:moveTo>
                    <a:pt x="88" y="0"/>
                  </a:moveTo>
                  <a:lnTo>
                    <a:pt x="114" y="2"/>
                  </a:lnTo>
                  <a:lnTo>
                    <a:pt x="137" y="9"/>
                  </a:lnTo>
                  <a:lnTo>
                    <a:pt x="156" y="26"/>
                  </a:lnTo>
                  <a:lnTo>
                    <a:pt x="130" y="51"/>
                  </a:lnTo>
                  <a:lnTo>
                    <a:pt x="114" y="35"/>
                  </a:lnTo>
                  <a:lnTo>
                    <a:pt x="88" y="30"/>
                  </a:lnTo>
                  <a:lnTo>
                    <a:pt x="65" y="33"/>
                  </a:lnTo>
                  <a:lnTo>
                    <a:pt x="51" y="42"/>
                  </a:lnTo>
                  <a:lnTo>
                    <a:pt x="44" y="54"/>
                  </a:lnTo>
                  <a:lnTo>
                    <a:pt x="41" y="65"/>
                  </a:lnTo>
                  <a:lnTo>
                    <a:pt x="46" y="84"/>
                  </a:lnTo>
                  <a:lnTo>
                    <a:pt x="55" y="93"/>
                  </a:lnTo>
                  <a:lnTo>
                    <a:pt x="72" y="103"/>
                  </a:lnTo>
                  <a:lnTo>
                    <a:pt x="90" y="110"/>
                  </a:lnTo>
                  <a:lnTo>
                    <a:pt x="109" y="114"/>
                  </a:lnTo>
                  <a:lnTo>
                    <a:pt x="128" y="124"/>
                  </a:lnTo>
                  <a:lnTo>
                    <a:pt x="144" y="135"/>
                  </a:lnTo>
                  <a:lnTo>
                    <a:pt x="156" y="151"/>
                  </a:lnTo>
                  <a:lnTo>
                    <a:pt x="158" y="177"/>
                  </a:lnTo>
                  <a:lnTo>
                    <a:pt x="156" y="203"/>
                  </a:lnTo>
                  <a:lnTo>
                    <a:pt x="144" y="221"/>
                  </a:lnTo>
                  <a:lnTo>
                    <a:pt x="125" y="238"/>
                  </a:lnTo>
                  <a:lnTo>
                    <a:pt x="102" y="247"/>
                  </a:lnTo>
                  <a:lnTo>
                    <a:pt x="76" y="249"/>
                  </a:lnTo>
                  <a:lnTo>
                    <a:pt x="46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8" y="193"/>
                  </a:lnTo>
                  <a:lnTo>
                    <a:pt x="41" y="210"/>
                  </a:lnTo>
                  <a:lnTo>
                    <a:pt x="58" y="217"/>
                  </a:lnTo>
                  <a:lnTo>
                    <a:pt x="76" y="219"/>
                  </a:lnTo>
                  <a:lnTo>
                    <a:pt x="93" y="217"/>
                  </a:lnTo>
                  <a:lnTo>
                    <a:pt x="109" y="210"/>
                  </a:lnTo>
                  <a:lnTo>
                    <a:pt x="121" y="198"/>
                  </a:lnTo>
                  <a:lnTo>
                    <a:pt x="125" y="179"/>
                  </a:lnTo>
                  <a:lnTo>
                    <a:pt x="121" y="165"/>
                  </a:lnTo>
                  <a:lnTo>
                    <a:pt x="109" y="154"/>
                  </a:lnTo>
                  <a:lnTo>
                    <a:pt x="95" y="147"/>
                  </a:lnTo>
                  <a:lnTo>
                    <a:pt x="76" y="140"/>
                  </a:lnTo>
                  <a:lnTo>
                    <a:pt x="55" y="133"/>
                  </a:lnTo>
                  <a:lnTo>
                    <a:pt x="37" y="126"/>
                  </a:lnTo>
                  <a:lnTo>
                    <a:pt x="23" y="112"/>
                  </a:lnTo>
                  <a:lnTo>
                    <a:pt x="11" y="93"/>
                  </a:lnTo>
                  <a:lnTo>
                    <a:pt x="7" y="65"/>
                  </a:lnTo>
                  <a:lnTo>
                    <a:pt x="9" y="49"/>
                  </a:lnTo>
                  <a:lnTo>
                    <a:pt x="18" y="30"/>
                  </a:lnTo>
                  <a:lnTo>
                    <a:pt x="35" y="14"/>
                  </a:lnTo>
                  <a:lnTo>
                    <a:pt x="5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1136313" y="-503238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3 w 160"/>
                <a:gd name="T3" fmla="*/ 0 h 240"/>
                <a:gd name="T4" fmla="*/ 153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09 h 240"/>
                <a:gd name="T18" fmla="*/ 160 w 160"/>
                <a:gd name="T19" fmla="*/ 209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3" y="0"/>
                  </a:lnTo>
                  <a:lnTo>
                    <a:pt x="153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09"/>
                  </a:lnTo>
                  <a:lnTo>
                    <a:pt x="160" y="209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428413" y="-511175"/>
              <a:ext cx="339725" cy="395288"/>
            </a:xfrm>
            <a:custGeom>
              <a:avLst/>
              <a:gdLst>
                <a:gd name="T0" fmla="*/ 125 w 214"/>
                <a:gd name="T1" fmla="*/ 0 h 249"/>
                <a:gd name="T2" fmla="*/ 156 w 214"/>
                <a:gd name="T3" fmla="*/ 2 h 249"/>
                <a:gd name="T4" fmla="*/ 186 w 214"/>
                <a:gd name="T5" fmla="*/ 16 h 249"/>
                <a:gd name="T6" fmla="*/ 209 w 214"/>
                <a:gd name="T7" fmla="*/ 37 h 249"/>
                <a:gd name="T8" fmla="*/ 181 w 214"/>
                <a:gd name="T9" fmla="*/ 56 h 249"/>
                <a:gd name="T10" fmla="*/ 165 w 214"/>
                <a:gd name="T11" fmla="*/ 42 h 249"/>
                <a:gd name="T12" fmla="*/ 146 w 214"/>
                <a:gd name="T13" fmla="*/ 33 h 249"/>
                <a:gd name="T14" fmla="*/ 123 w 214"/>
                <a:gd name="T15" fmla="*/ 30 h 249"/>
                <a:gd name="T16" fmla="*/ 95 w 214"/>
                <a:gd name="T17" fmla="*/ 35 h 249"/>
                <a:gd name="T18" fmla="*/ 69 w 214"/>
                <a:gd name="T19" fmla="*/ 49 h 249"/>
                <a:gd name="T20" fmla="*/ 51 w 214"/>
                <a:gd name="T21" fmla="*/ 70 h 249"/>
                <a:gd name="T22" fmla="*/ 39 w 214"/>
                <a:gd name="T23" fmla="*/ 96 h 249"/>
                <a:gd name="T24" fmla="*/ 34 w 214"/>
                <a:gd name="T25" fmla="*/ 126 h 249"/>
                <a:gd name="T26" fmla="*/ 39 w 214"/>
                <a:gd name="T27" fmla="*/ 156 h 249"/>
                <a:gd name="T28" fmla="*/ 51 w 214"/>
                <a:gd name="T29" fmla="*/ 182 h 249"/>
                <a:gd name="T30" fmla="*/ 69 w 214"/>
                <a:gd name="T31" fmla="*/ 200 h 249"/>
                <a:gd name="T32" fmla="*/ 93 w 214"/>
                <a:gd name="T33" fmla="*/ 214 h 249"/>
                <a:gd name="T34" fmla="*/ 123 w 214"/>
                <a:gd name="T35" fmla="*/ 219 h 249"/>
                <a:gd name="T36" fmla="*/ 149 w 214"/>
                <a:gd name="T37" fmla="*/ 217 h 249"/>
                <a:gd name="T38" fmla="*/ 169 w 214"/>
                <a:gd name="T39" fmla="*/ 205 h 249"/>
                <a:gd name="T40" fmla="*/ 186 w 214"/>
                <a:gd name="T41" fmla="*/ 189 h 249"/>
                <a:gd name="T42" fmla="*/ 214 w 214"/>
                <a:gd name="T43" fmla="*/ 207 h 249"/>
                <a:gd name="T44" fmla="*/ 207 w 214"/>
                <a:gd name="T45" fmla="*/ 217 h 249"/>
                <a:gd name="T46" fmla="*/ 195 w 214"/>
                <a:gd name="T47" fmla="*/ 228 h 249"/>
                <a:gd name="T48" fmla="*/ 176 w 214"/>
                <a:gd name="T49" fmla="*/ 238 h 249"/>
                <a:gd name="T50" fmla="*/ 153 w 214"/>
                <a:gd name="T51" fmla="*/ 247 h 249"/>
                <a:gd name="T52" fmla="*/ 123 w 214"/>
                <a:gd name="T53" fmla="*/ 249 h 249"/>
                <a:gd name="T54" fmla="*/ 88 w 214"/>
                <a:gd name="T55" fmla="*/ 245 h 249"/>
                <a:gd name="T56" fmla="*/ 58 w 214"/>
                <a:gd name="T57" fmla="*/ 231 h 249"/>
                <a:gd name="T58" fmla="*/ 32 w 214"/>
                <a:gd name="T59" fmla="*/ 212 h 249"/>
                <a:gd name="T60" fmla="*/ 16 w 214"/>
                <a:gd name="T61" fmla="*/ 186 h 249"/>
                <a:gd name="T62" fmla="*/ 4 w 214"/>
                <a:gd name="T63" fmla="*/ 156 h 249"/>
                <a:gd name="T64" fmla="*/ 0 w 214"/>
                <a:gd name="T65" fmla="*/ 126 h 249"/>
                <a:gd name="T66" fmla="*/ 7 w 214"/>
                <a:gd name="T67" fmla="*/ 84 h 249"/>
                <a:gd name="T68" fmla="*/ 23 w 214"/>
                <a:gd name="T69" fmla="*/ 49 h 249"/>
                <a:gd name="T70" fmla="*/ 48 w 214"/>
                <a:gd name="T71" fmla="*/ 23 h 249"/>
                <a:gd name="T72" fmla="*/ 83 w 214"/>
                <a:gd name="T73" fmla="*/ 5 h 249"/>
                <a:gd name="T74" fmla="*/ 125 w 214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4" h="249">
                  <a:moveTo>
                    <a:pt x="125" y="0"/>
                  </a:moveTo>
                  <a:lnTo>
                    <a:pt x="156" y="2"/>
                  </a:lnTo>
                  <a:lnTo>
                    <a:pt x="186" y="16"/>
                  </a:lnTo>
                  <a:lnTo>
                    <a:pt x="209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6" y="33"/>
                  </a:lnTo>
                  <a:lnTo>
                    <a:pt x="123" y="30"/>
                  </a:lnTo>
                  <a:lnTo>
                    <a:pt x="95" y="35"/>
                  </a:lnTo>
                  <a:lnTo>
                    <a:pt x="69" y="49"/>
                  </a:lnTo>
                  <a:lnTo>
                    <a:pt x="51" y="70"/>
                  </a:lnTo>
                  <a:lnTo>
                    <a:pt x="39" y="96"/>
                  </a:lnTo>
                  <a:lnTo>
                    <a:pt x="34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69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69" y="205"/>
                  </a:lnTo>
                  <a:lnTo>
                    <a:pt x="186" y="189"/>
                  </a:lnTo>
                  <a:lnTo>
                    <a:pt x="214" y="207"/>
                  </a:lnTo>
                  <a:lnTo>
                    <a:pt x="207" y="217"/>
                  </a:lnTo>
                  <a:lnTo>
                    <a:pt x="195" y="228"/>
                  </a:lnTo>
                  <a:lnTo>
                    <a:pt x="176" y="238"/>
                  </a:lnTo>
                  <a:lnTo>
                    <a:pt x="153" y="247"/>
                  </a:lnTo>
                  <a:lnTo>
                    <a:pt x="123" y="249"/>
                  </a:lnTo>
                  <a:lnTo>
                    <a:pt x="88" y="245"/>
                  </a:lnTo>
                  <a:lnTo>
                    <a:pt x="58" y="231"/>
                  </a:lnTo>
                  <a:lnTo>
                    <a:pt x="32" y="212"/>
                  </a:lnTo>
                  <a:lnTo>
                    <a:pt x="16" y="186"/>
                  </a:lnTo>
                  <a:lnTo>
                    <a:pt x="4" y="156"/>
                  </a:lnTo>
                  <a:lnTo>
                    <a:pt x="0" y="126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8" y="23"/>
                  </a:lnTo>
                  <a:lnTo>
                    <a:pt x="83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1812588" y="-503238"/>
              <a:ext cx="290513" cy="387350"/>
            </a:xfrm>
            <a:custGeom>
              <a:avLst/>
              <a:gdLst>
                <a:gd name="T0" fmla="*/ 0 w 183"/>
                <a:gd name="T1" fmla="*/ 0 h 244"/>
                <a:gd name="T2" fmla="*/ 32 w 183"/>
                <a:gd name="T3" fmla="*/ 0 h 244"/>
                <a:gd name="T4" fmla="*/ 32 w 183"/>
                <a:gd name="T5" fmla="*/ 146 h 244"/>
                <a:gd name="T6" fmla="*/ 35 w 183"/>
                <a:gd name="T7" fmla="*/ 165 h 244"/>
                <a:gd name="T8" fmla="*/ 39 w 183"/>
                <a:gd name="T9" fmla="*/ 184 h 244"/>
                <a:gd name="T10" fmla="*/ 51 w 183"/>
                <a:gd name="T11" fmla="*/ 200 h 244"/>
                <a:gd name="T12" fmla="*/ 67 w 183"/>
                <a:gd name="T13" fmla="*/ 212 h 244"/>
                <a:gd name="T14" fmla="*/ 93 w 183"/>
                <a:gd name="T15" fmla="*/ 214 h 244"/>
                <a:gd name="T16" fmla="*/ 116 w 183"/>
                <a:gd name="T17" fmla="*/ 212 h 244"/>
                <a:gd name="T18" fmla="*/ 132 w 183"/>
                <a:gd name="T19" fmla="*/ 200 h 244"/>
                <a:gd name="T20" fmla="*/ 144 w 183"/>
                <a:gd name="T21" fmla="*/ 184 h 244"/>
                <a:gd name="T22" fmla="*/ 151 w 183"/>
                <a:gd name="T23" fmla="*/ 165 h 244"/>
                <a:gd name="T24" fmla="*/ 151 w 183"/>
                <a:gd name="T25" fmla="*/ 146 h 244"/>
                <a:gd name="T26" fmla="*/ 151 w 183"/>
                <a:gd name="T27" fmla="*/ 0 h 244"/>
                <a:gd name="T28" fmla="*/ 183 w 183"/>
                <a:gd name="T29" fmla="*/ 0 h 244"/>
                <a:gd name="T30" fmla="*/ 183 w 183"/>
                <a:gd name="T31" fmla="*/ 151 h 244"/>
                <a:gd name="T32" fmla="*/ 179 w 183"/>
                <a:gd name="T33" fmla="*/ 184 h 244"/>
                <a:gd name="T34" fmla="*/ 167 w 183"/>
                <a:gd name="T35" fmla="*/ 209 h 244"/>
                <a:gd name="T36" fmla="*/ 146 w 183"/>
                <a:gd name="T37" fmla="*/ 228 h 244"/>
                <a:gd name="T38" fmla="*/ 121 w 183"/>
                <a:gd name="T39" fmla="*/ 240 h 244"/>
                <a:gd name="T40" fmla="*/ 93 w 183"/>
                <a:gd name="T41" fmla="*/ 244 h 244"/>
                <a:gd name="T42" fmla="*/ 62 w 183"/>
                <a:gd name="T43" fmla="*/ 240 h 244"/>
                <a:gd name="T44" fmla="*/ 37 w 183"/>
                <a:gd name="T45" fmla="*/ 228 h 244"/>
                <a:gd name="T46" fmla="*/ 16 w 183"/>
                <a:gd name="T47" fmla="*/ 209 h 244"/>
                <a:gd name="T48" fmla="*/ 4 w 183"/>
                <a:gd name="T49" fmla="*/ 184 h 244"/>
                <a:gd name="T50" fmla="*/ 0 w 183"/>
                <a:gd name="T51" fmla="*/ 151 h 244"/>
                <a:gd name="T52" fmla="*/ 0 w 183"/>
                <a:gd name="T5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4">
                  <a:moveTo>
                    <a:pt x="0" y="0"/>
                  </a:moveTo>
                  <a:lnTo>
                    <a:pt x="32" y="0"/>
                  </a:lnTo>
                  <a:lnTo>
                    <a:pt x="32" y="146"/>
                  </a:lnTo>
                  <a:lnTo>
                    <a:pt x="35" y="165"/>
                  </a:lnTo>
                  <a:lnTo>
                    <a:pt x="39" y="184"/>
                  </a:lnTo>
                  <a:lnTo>
                    <a:pt x="51" y="200"/>
                  </a:lnTo>
                  <a:lnTo>
                    <a:pt x="67" y="212"/>
                  </a:lnTo>
                  <a:lnTo>
                    <a:pt x="93" y="214"/>
                  </a:lnTo>
                  <a:lnTo>
                    <a:pt x="116" y="212"/>
                  </a:lnTo>
                  <a:lnTo>
                    <a:pt x="132" y="200"/>
                  </a:lnTo>
                  <a:lnTo>
                    <a:pt x="144" y="184"/>
                  </a:lnTo>
                  <a:lnTo>
                    <a:pt x="151" y="165"/>
                  </a:lnTo>
                  <a:lnTo>
                    <a:pt x="151" y="146"/>
                  </a:lnTo>
                  <a:lnTo>
                    <a:pt x="151" y="0"/>
                  </a:lnTo>
                  <a:lnTo>
                    <a:pt x="183" y="0"/>
                  </a:lnTo>
                  <a:lnTo>
                    <a:pt x="183" y="151"/>
                  </a:lnTo>
                  <a:lnTo>
                    <a:pt x="179" y="184"/>
                  </a:lnTo>
                  <a:lnTo>
                    <a:pt x="167" y="209"/>
                  </a:lnTo>
                  <a:lnTo>
                    <a:pt x="146" y="228"/>
                  </a:lnTo>
                  <a:lnTo>
                    <a:pt x="121" y="240"/>
                  </a:lnTo>
                  <a:lnTo>
                    <a:pt x="93" y="244"/>
                  </a:lnTo>
                  <a:lnTo>
                    <a:pt x="62" y="240"/>
                  </a:lnTo>
                  <a:lnTo>
                    <a:pt x="37" y="228"/>
                  </a:lnTo>
                  <a:lnTo>
                    <a:pt x="16" y="209"/>
                  </a:lnTo>
                  <a:lnTo>
                    <a:pt x="4" y="184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 noEditPoints="1"/>
            </p:cNvSpPr>
            <p:nvPr userDrawn="1"/>
          </p:nvSpPr>
          <p:spPr bwMode="auto">
            <a:xfrm>
              <a:off x="12196763" y="-503238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2 h 240"/>
                <a:gd name="T10" fmla="*/ 114 w 170"/>
                <a:gd name="T11" fmla="*/ 95 h 240"/>
                <a:gd name="T12" fmla="*/ 123 w 170"/>
                <a:gd name="T13" fmla="*/ 84 h 240"/>
                <a:gd name="T14" fmla="*/ 125 w 170"/>
                <a:gd name="T15" fmla="*/ 67 h 240"/>
                <a:gd name="T16" fmla="*/ 123 w 170"/>
                <a:gd name="T17" fmla="*/ 51 h 240"/>
                <a:gd name="T18" fmla="*/ 114 w 170"/>
                <a:gd name="T19" fmla="*/ 39 h 240"/>
                <a:gd name="T20" fmla="*/ 102 w 170"/>
                <a:gd name="T21" fmla="*/ 32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1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7 h 240"/>
                <a:gd name="T44" fmla="*/ 156 w 170"/>
                <a:gd name="T45" fmla="*/ 88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5 h 240"/>
                <a:gd name="T58" fmla="*/ 32 w 170"/>
                <a:gd name="T59" fmla="*/ 135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2"/>
                  </a:lnTo>
                  <a:lnTo>
                    <a:pt x="114" y="95"/>
                  </a:lnTo>
                  <a:lnTo>
                    <a:pt x="123" y="84"/>
                  </a:lnTo>
                  <a:lnTo>
                    <a:pt x="125" y="67"/>
                  </a:lnTo>
                  <a:lnTo>
                    <a:pt x="123" y="51"/>
                  </a:lnTo>
                  <a:lnTo>
                    <a:pt x="114" y="39"/>
                  </a:lnTo>
                  <a:lnTo>
                    <a:pt x="102" y="32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1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7"/>
                  </a:lnTo>
                  <a:lnTo>
                    <a:pt x="156" y="88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5"/>
                  </a:lnTo>
                  <a:lnTo>
                    <a:pt x="32" y="135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12520613" y="-503238"/>
              <a:ext cx="255588" cy="381000"/>
            </a:xfrm>
            <a:custGeom>
              <a:avLst/>
              <a:gdLst>
                <a:gd name="T0" fmla="*/ 0 w 161"/>
                <a:gd name="T1" fmla="*/ 0 h 240"/>
                <a:gd name="T2" fmla="*/ 156 w 161"/>
                <a:gd name="T3" fmla="*/ 0 h 240"/>
                <a:gd name="T4" fmla="*/ 156 w 161"/>
                <a:gd name="T5" fmla="*/ 30 h 240"/>
                <a:gd name="T6" fmla="*/ 33 w 161"/>
                <a:gd name="T7" fmla="*/ 30 h 240"/>
                <a:gd name="T8" fmla="*/ 33 w 161"/>
                <a:gd name="T9" fmla="*/ 102 h 240"/>
                <a:gd name="T10" fmla="*/ 147 w 161"/>
                <a:gd name="T11" fmla="*/ 102 h 240"/>
                <a:gd name="T12" fmla="*/ 147 w 161"/>
                <a:gd name="T13" fmla="*/ 133 h 240"/>
                <a:gd name="T14" fmla="*/ 33 w 161"/>
                <a:gd name="T15" fmla="*/ 133 h 240"/>
                <a:gd name="T16" fmla="*/ 33 w 161"/>
                <a:gd name="T17" fmla="*/ 209 h 240"/>
                <a:gd name="T18" fmla="*/ 161 w 161"/>
                <a:gd name="T19" fmla="*/ 209 h 240"/>
                <a:gd name="T20" fmla="*/ 161 w 161"/>
                <a:gd name="T21" fmla="*/ 240 h 240"/>
                <a:gd name="T22" fmla="*/ 0 w 161"/>
                <a:gd name="T23" fmla="*/ 240 h 240"/>
                <a:gd name="T24" fmla="*/ 0 w 161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3" y="30"/>
                  </a:lnTo>
                  <a:lnTo>
                    <a:pt x="33" y="102"/>
                  </a:lnTo>
                  <a:lnTo>
                    <a:pt x="147" y="102"/>
                  </a:lnTo>
                  <a:lnTo>
                    <a:pt x="147" y="133"/>
                  </a:lnTo>
                  <a:lnTo>
                    <a:pt x="33" y="133"/>
                  </a:lnTo>
                  <a:lnTo>
                    <a:pt x="33" y="209"/>
                  </a:lnTo>
                  <a:lnTo>
                    <a:pt x="161" y="209"/>
                  </a:lnTo>
                  <a:lnTo>
                    <a:pt x="161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12976225" y="-511175"/>
              <a:ext cx="334963" cy="395288"/>
            </a:xfrm>
            <a:custGeom>
              <a:avLst/>
              <a:gdLst>
                <a:gd name="T0" fmla="*/ 123 w 211"/>
                <a:gd name="T1" fmla="*/ 0 h 249"/>
                <a:gd name="T2" fmla="*/ 156 w 211"/>
                <a:gd name="T3" fmla="*/ 2 h 249"/>
                <a:gd name="T4" fmla="*/ 184 w 211"/>
                <a:gd name="T5" fmla="*/ 16 h 249"/>
                <a:gd name="T6" fmla="*/ 207 w 211"/>
                <a:gd name="T7" fmla="*/ 37 h 249"/>
                <a:gd name="T8" fmla="*/ 181 w 211"/>
                <a:gd name="T9" fmla="*/ 56 h 249"/>
                <a:gd name="T10" fmla="*/ 165 w 211"/>
                <a:gd name="T11" fmla="*/ 42 h 249"/>
                <a:gd name="T12" fmla="*/ 144 w 211"/>
                <a:gd name="T13" fmla="*/ 33 h 249"/>
                <a:gd name="T14" fmla="*/ 123 w 211"/>
                <a:gd name="T15" fmla="*/ 30 h 249"/>
                <a:gd name="T16" fmla="*/ 93 w 211"/>
                <a:gd name="T17" fmla="*/ 35 h 249"/>
                <a:gd name="T18" fmla="*/ 67 w 211"/>
                <a:gd name="T19" fmla="*/ 49 h 249"/>
                <a:gd name="T20" fmla="*/ 49 w 211"/>
                <a:gd name="T21" fmla="*/ 70 h 249"/>
                <a:gd name="T22" fmla="*/ 37 w 211"/>
                <a:gd name="T23" fmla="*/ 96 h 249"/>
                <a:gd name="T24" fmla="*/ 35 w 211"/>
                <a:gd name="T25" fmla="*/ 126 h 249"/>
                <a:gd name="T26" fmla="*/ 37 w 211"/>
                <a:gd name="T27" fmla="*/ 156 h 249"/>
                <a:gd name="T28" fmla="*/ 49 w 211"/>
                <a:gd name="T29" fmla="*/ 182 h 249"/>
                <a:gd name="T30" fmla="*/ 67 w 211"/>
                <a:gd name="T31" fmla="*/ 200 h 249"/>
                <a:gd name="T32" fmla="*/ 93 w 211"/>
                <a:gd name="T33" fmla="*/ 214 h 249"/>
                <a:gd name="T34" fmla="*/ 123 w 211"/>
                <a:gd name="T35" fmla="*/ 219 h 249"/>
                <a:gd name="T36" fmla="*/ 149 w 211"/>
                <a:gd name="T37" fmla="*/ 217 h 249"/>
                <a:gd name="T38" fmla="*/ 170 w 211"/>
                <a:gd name="T39" fmla="*/ 205 h 249"/>
                <a:gd name="T40" fmla="*/ 186 w 211"/>
                <a:gd name="T41" fmla="*/ 189 h 249"/>
                <a:gd name="T42" fmla="*/ 211 w 211"/>
                <a:gd name="T43" fmla="*/ 207 h 249"/>
                <a:gd name="T44" fmla="*/ 205 w 211"/>
                <a:gd name="T45" fmla="*/ 217 h 249"/>
                <a:gd name="T46" fmla="*/ 193 w 211"/>
                <a:gd name="T47" fmla="*/ 228 h 249"/>
                <a:gd name="T48" fmla="*/ 174 w 211"/>
                <a:gd name="T49" fmla="*/ 238 h 249"/>
                <a:gd name="T50" fmla="*/ 151 w 211"/>
                <a:gd name="T51" fmla="*/ 247 h 249"/>
                <a:gd name="T52" fmla="*/ 121 w 211"/>
                <a:gd name="T53" fmla="*/ 249 h 249"/>
                <a:gd name="T54" fmla="*/ 86 w 211"/>
                <a:gd name="T55" fmla="*/ 245 h 249"/>
                <a:gd name="T56" fmla="*/ 56 w 211"/>
                <a:gd name="T57" fmla="*/ 231 h 249"/>
                <a:gd name="T58" fmla="*/ 32 w 211"/>
                <a:gd name="T59" fmla="*/ 212 h 249"/>
                <a:gd name="T60" fmla="*/ 14 w 211"/>
                <a:gd name="T61" fmla="*/ 186 h 249"/>
                <a:gd name="T62" fmla="*/ 2 w 211"/>
                <a:gd name="T63" fmla="*/ 156 h 249"/>
                <a:gd name="T64" fmla="*/ 0 w 211"/>
                <a:gd name="T65" fmla="*/ 126 h 249"/>
                <a:gd name="T66" fmla="*/ 4 w 211"/>
                <a:gd name="T67" fmla="*/ 84 h 249"/>
                <a:gd name="T68" fmla="*/ 21 w 211"/>
                <a:gd name="T69" fmla="*/ 49 h 249"/>
                <a:gd name="T70" fmla="*/ 49 w 211"/>
                <a:gd name="T71" fmla="*/ 23 h 249"/>
                <a:gd name="T72" fmla="*/ 83 w 211"/>
                <a:gd name="T73" fmla="*/ 5 h 249"/>
                <a:gd name="T74" fmla="*/ 123 w 211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7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7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70" y="205"/>
                  </a:lnTo>
                  <a:lnTo>
                    <a:pt x="186" y="189"/>
                  </a:lnTo>
                  <a:lnTo>
                    <a:pt x="211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4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2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4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3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 noEditPoints="1"/>
            </p:cNvSpPr>
            <p:nvPr userDrawn="1"/>
          </p:nvSpPr>
          <p:spPr bwMode="auto">
            <a:xfrm>
              <a:off x="13341350" y="-511175"/>
              <a:ext cx="395288" cy="395288"/>
            </a:xfrm>
            <a:custGeom>
              <a:avLst/>
              <a:gdLst>
                <a:gd name="T0" fmla="*/ 123 w 249"/>
                <a:gd name="T1" fmla="*/ 30 h 249"/>
                <a:gd name="T2" fmla="*/ 93 w 249"/>
                <a:gd name="T3" fmla="*/ 35 h 249"/>
                <a:gd name="T4" fmla="*/ 70 w 249"/>
                <a:gd name="T5" fmla="*/ 49 h 249"/>
                <a:gd name="T6" fmla="*/ 49 w 249"/>
                <a:gd name="T7" fmla="*/ 68 h 249"/>
                <a:gd name="T8" fmla="*/ 37 w 249"/>
                <a:gd name="T9" fmla="*/ 96 h 249"/>
                <a:gd name="T10" fmla="*/ 35 w 249"/>
                <a:gd name="T11" fmla="*/ 124 h 249"/>
                <a:gd name="T12" fmla="*/ 37 w 249"/>
                <a:gd name="T13" fmla="*/ 154 h 249"/>
                <a:gd name="T14" fmla="*/ 49 w 249"/>
                <a:gd name="T15" fmla="*/ 182 h 249"/>
                <a:gd name="T16" fmla="*/ 70 w 249"/>
                <a:gd name="T17" fmla="*/ 200 h 249"/>
                <a:gd name="T18" fmla="*/ 93 w 249"/>
                <a:gd name="T19" fmla="*/ 214 h 249"/>
                <a:gd name="T20" fmla="*/ 123 w 249"/>
                <a:gd name="T21" fmla="*/ 219 h 249"/>
                <a:gd name="T22" fmla="*/ 154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0 w 249"/>
                <a:gd name="T29" fmla="*/ 154 h 249"/>
                <a:gd name="T30" fmla="*/ 214 w 249"/>
                <a:gd name="T31" fmla="*/ 124 h 249"/>
                <a:gd name="T32" fmla="*/ 210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4 w 249"/>
                <a:gd name="T39" fmla="*/ 35 h 249"/>
                <a:gd name="T40" fmla="*/ 123 w 249"/>
                <a:gd name="T41" fmla="*/ 30 h 249"/>
                <a:gd name="T42" fmla="*/ 123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2 w 249"/>
                <a:gd name="T51" fmla="*/ 84 h 249"/>
                <a:gd name="T52" fmla="*/ 249 w 249"/>
                <a:gd name="T53" fmla="*/ 124 h 249"/>
                <a:gd name="T54" fmla="*/ 242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3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5 w 249"/>
                <a:gd name="T71" fmla="*/ 165 h 249"/>
                <a:gd name="T72" fmla="*/ 0 w 249"/>
                <a:gd name="T73" fmla="*/ 124 h 249"/>
                <a:gd name="T74" fmla="*/ 5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3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3" y="30"/>
                  </a:moveTo>
                  <a:lnTo>
                    <a:pt x="93" y="35"/>
                  </a:lnTo>
                  <a:lnTo>
                    <a:pt x="70" y="49"/>
                  </a:lnTo>
                  <a:lnTo>
                    <a:pt x="49" y="68"/>
                  </a:lnTo>
                  <a:lnTo>
                    <a:pt x="37" y="96"/>
                  </a:lnTo>
                  <a:lnTo>
                    <a:pt x="35" y="124"/>
                  </a:lnTo>
                  <a:lnTo>
                    <a:pt x="37" y="154"/>
                  </a:lnTo>
                  <a:lnTo>
                    <a:pt x="49" y="182"/>
                  </a:lnTo>
                  <a:lnTo>
                    <a:pt x="70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54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0" y="154"/>
                  </a:lnTo>
                  <a:lnTo>
                    <a:pt x="214" y="124"/>
                  </a:lnTo>
                  <a:lnTo>
                    <a:pt x="210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4" y="35"/>
                  </a:lnTo>
                  <a:lnTo>
                    <a:pt x="123" y="30"/>
                  </a:lnTo>
                  <a:close/>
                  <a:moveTo>
                    <a:pt x="123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2" y="84"/>
                  </a:lnTo>
                  <a:lnTo>
                    <a:pt x="249" y="124"/>
                  </a:lnTo>
                  <a:lnTo>
                    <a:pt x="242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3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5" y="165"/>
                  </a:lnTo>
                  <a:lnTo>
                    <a:pt x="0" y="124"/>
                  </a:lnTo>
                  <a:lnTo>
                    <a:pt x="5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1381125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2 w 207"/>
                <a:gd name="T5" fmla="*/ 198 h 240"/>
                <a:gd name="T6" fmla="*/ 174 w 207"/>
                <a:gd name="T7" fmla="*/ 198 h 240"/>
                <a:gd name="T8" fmla="*/ 174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5 w 207"/>
                <a:gd name="T15" fmla="*/ 240 h 240"/>
                <a:gd name="T16" fmla="*/ 32 w 207"/>
                <a:gd name="T17" fmla="*/ 42 h 240"/>
                <a:gd name="T18" fmla="*/ 32 w 207"/>
                <a:gd name="T19" fmla="*/ 42 h 240"/>
                <a:gd name="T20" fmla="*/ 32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5" y="2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1422400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14652625" y="-503238"/>
              <a:ext cx="252413" cy="381000"/>
            </a:xfrm>
            <a:custGeom>
              <a:avLst/>
              <a:gdLst>
                <a:gd name="T0" fmla="*/ 0 w 159"/>
                <a:gd name="T1" fmla="*/ 0 h 240"/>
                <a:gd name="T2" fmla="*/ 154 w 159"/>
                <a:gd name="T3" fmla="*/ 0 h 240"/>
                <a:gd name="T4" fmla="*/ 154 w 159"/>
                <a:gd name="T5" fmla="*/ 30 h 240"/>
                <a:gd name="T6" fmla="*/ 31 w 159"/>
                <a:gd name="T7" fmla="*/ 30 h 240"/>
                <a:gd name="T8" fmla="*/ 31 w 159"/>
                <a:gd name="T9" fmla="*/ 102 h 240"/>
                <a:gd name="T10" fmla="*/ 145 w 159"/>
                <a:gd name="T11" fmla="*/ 102 h 240"/>
                <a:gd name="T12" fmla="*/ 145 w 159"/>
                <a:gd name="T13" fmla="*/ 133 h 240"/>
                <a:gd name="T14" fmla="*/ 31 w 159"/>
                <a:gd name="T15" fmla="*/ 133 h 240"/>
                <a:gd name="T16" fmla="*/ 31 w 159"/>
                <a:gd name="T17" fmla="*/ 209 h 240"/>
                <a:gd name="T18" fmla="*/ 159 w 159"/>
                <a:gd name="T19" fmla="*/ 209 h 240"/>
                <a:gd name="T20" fmla="*/ 159 w 159"/>
                <a:gd name="T21" fmla="*/ 240 h 240"/>
                <a:gd name="T22" fmla="*/ 0 w 159"/>
                <a:gd name="T23" fmla="*/ 240 h 240"/>
                <a:gd name="T24" fmla="*/ 0 w 15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40">
                  <a:moveTo>
                    <a:pt x="0" y="0"/>
                  </a:moveTo>
                  <a:lnTo>
                    <a:pt x="154" y="0"/>
                  </a:lnTo>
                  <a:lnTo>
                    <a:pt x="154" y="30"/>
                  </a:lnTo>
                  <a:lnTo>
                    <a:pt x="31" y="30"/>
                  </a:lnTo>
                  <a:lnTo>
                    <a:pt x="31" y="102"/>
                  </a:lnTo>
                  <a:lnTo>
                    <a:pt x="145" y="102"/>
                  </a:lnTo>
                  <a:lnTo>
                    <a:pt x="145" y="133"/>
                  </a:lnTo>
                  <a:lnTo>
                    <a:pt x="31" y="133"/>
                  </a:lnTo>
                  <a:lnTo>
                    <a:pt x="31" y="209"/>
                  </a:lnTo>
                  <a:lnTo>
                    <a:pt x="159" y="209"/>
                  </a:lnTo>
                  <a:lnTo>
                    <a:pt x="159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4955838" y="-511175"/>
              <a:ext cx="336550" cy="395288"/>
            </a:xfrm>
            <a:custGeom>
              <a:avLst/>
              <a:gdLst>
                <a:gd name="T0" fmla="*/ 123 w 212"/>
                <a:gd name="T1" fmla="*/ 0 h 249"/>
                <a:gd name="T2" fmla="*/ 156 w 212"/>
                <a:gd name="T3" fmla="*/ 2 h 249"/>
                <a:gd name="T4" fmla="*/ 184 w 212"/>
                <a:gd name="T5" fmla="*/ 16 h 249"/>
                <a:gd name="T6" fmla="*/ 207 w 212"/>
                <a:gd name="T7" fmla="*/ 37 h 249"/>
                <a:gd name="T8" fmla="*/ 179 w 212"/>
                <a:gd name="T9" fmla="*/ 56 h 249"/>
                <a:gd name="T10" fmla="*/ 165 w 212"/>
                <a:gd name="T11" fmla="*/ 42 h 249"/>
                <a:gd name="T12" fmla="*/ 144 w 212"/>
                <a:gd name="T13" fmla="*/ 33 h 249"/>
                <a:gd name="T14" fmla="*/ 123 w 212"/>
                <a:gd name="T15" fmla="*/ 30 h 249"/>
                <a:gd name="T16" fmla="*/ 93 w 212"/>
                <a:gd name="T17" fmla="*/ 35 h 249"/>
                <a:gd name="T18" fmla="*/ 68 w 212"/>
                <a:gd name="T19" fmla="*/ 49 h 249"/>
                <a:gd name="T20" fmla="*/ 49 w 212"/>
                <a:gd name="T21" fmla="*/ 70 h 249"/>
                <a:gd name="T22" fmla="*/ 37 w 212"/>
                <a:gd name="T23" fmla="*/ 96 h 249"/>
                <a:gd name="T24" fmla="*/ 33 w 212"/>
                <a:gd name="T25" fmla="*/ 126 h 249"/>
                <a:gd name="T26" fmla="*/ 37 w 212"/>
                <a:gd name="T27" fmla="*/ 156 h 249"/>
                <a:gd name="T28" fmla="*/ 49 w 212"/>
                <a:gd name="T29" fmla="*/ 182 h 249"/>
                <a:gd name="T30" fmla="*/ 68 w 212"/>
                <a:gd name="T31" fmla="*/ 200 h 249"/>
                <a:gd name="T32" fmla="*/ 93 w 212"/>
                <a:gd name="T33" fmla="*/ 214 h 249"/>
                <a:gd name="T34" fmla="*/ 123 w 212"/>
                <a:gd name="T35" fmla="*/ 219 h 249"/>
                <a:gd name="T36" fmla="*/ 147 w 212"/>
                <a:gd name="T37" fmla="*/ 217 h 249"/>
                <a:gd name="T38" fmla="*/ 168 w 212"/>
                <a:gd name="T39" fmla="*/ 205 h 249"/>
                <a:gd name="T40" fmla="*/ 184 w 212"/>
                <a:gd name="T41" fmla="*/ 189 h 249"/>
                <a:gd name="T42" fmla="*/ 212 w 212"/>
                <a:gd name="T43" fmla="*/ 207 h 249"/>
                <a:gd name="T44" fmla="*/ 205 w 212"/>
                <a:gd name="T45" fmla="*/ 217 h 249"/>
                <a:gd name="T46" fmla="*/ 193 w 212"/>
                <a:gd name="T47" fmla="*/ 228 h 249"/>
                <a:gd name="T48" fmla="*/ 175 w 212"/>
                <a:gd name="T49" fmla="*/ 238 h 249"/>
                <a:gd name="T50" fmla="*/ 151 w 212"/>
                <a:gd name="T51" fmla="*/ 247 h 249"/>
                <a:gd name="T52" fmla="*/ 121 w 212"/>
                <a:gd name="T53" fmla="*/ 249 h 249"/>
                <a:gd name="T54" fmla="*/ 86 w 212"/>
                <a:gd name="T55" fmla="*/ 245 h 249"/>
                <a:gd name="T56" fmla="*/ 56 w 212"/>
                <a:gd name="T57" fmla="*/ 231 h 249"/>
                <a:gd name="T58" fmla="*/ 33 w 212"/>
                <a:gd name="T59" fmla="*/ 212 h 249"/>
                <a:gd name="T60" fmla="*/ 14 w 212"/>
                <a:gd name="T61" fmla="*/ 186 h 249"/>
                <a:gd name="T62" fmla="*/ 2 w 212"/>
                <a:gd name="T63" fmla="*/ 156 h 249"/>
                <a:gd name="T64" fmla="*/ 0 w 212"/>
                <a:gd name="T65" fmla="*/ 126 h 249"/>
                <a:gd name="T66" fmla="*/ 5 w 212"/>
                <a:gd name="T67" fmla="*/ 84 h 249"/>
                <a:gd name="T68" fmla="*/ 21 w 212"/>
                <a:gd name="T69" fmla="*/ 49 h 249"/>
                <a:gd name="T70" fmla="*/ 49 w 212"/>
                <a:gd name="T71" fmla="*/ 23 h 249"/>
                <a:gd name="T72" fmla="*/ 82 w 212"/>
                <a:gd name="T73" fmla="*/ 5 h 249"/>
                <a:gd name="T74" fmla="*/ 123 w 212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79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8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3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8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7" y="217"/>
                  </a:lnTo>
                  <a:lnTo>
                    <a:pt x="168" y="205"/>
                  </a:lnTo>
                  <a:lnTo>
                    <a:pt x="184" y="189"/>
                  </a:lnTo>
                  <a:lnTo>
                    <a:pt x="212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5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3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5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2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5311438" y="-503238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6 w 186"/>
                <a:gd name="T11" fmla="*/ 240 h 240"/>
                <a:gd name="T12" fmla="*/ 76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6" y="240"/>
                  </a:lnTo>
                  <a:lnTo>
                    <a:pt x="7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 userDrawn="1"/>
          </p:nvSpPr>
          <p:spPr bwMode="auto">
            <a:xfrm>
              <a:off x="15662275" y="-503238"/>
              <a:ext cx="50800" cy="3810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EditPoints="1"/>
            </p:cNvSpPr>
            <p:nvPr userDrawn="1"/>
          </p:nvSpPr>
          <p:spPr bwMode="auto">
            <a:xfrm>
              <a:off x="15776575" y="-511175"/>
              <a:ext cx="395288" cy="395288"/>
            </a:xfrm>
            <a:custGeom>
              <a:avLst/>
              <a:gdLst>
                <a:gd name="T0" fmla="*/ 125 w 249"/>
                <a:gd name="T1" fmla="*/ 30 h 249"/>
                <a:gd name="T2" fmla="*/ 95 w 249"/>
                <a:gd name="T3" fmla="*/ 35 h 249"/>
                <a:gd name="T4" fmla="*/ 70 w 249"/>
                <a:gd name="T5" fmla="*/ 49 h 249"/>
                <a:gd name="T6" fmla="*/ 51 w 249"/>
                <a:gd name="T7" fmla="*/ 68 h 249"/>
                <a:gd name="T8" fmla="*/ 39 w 249"/>
                <a:gd name="T9" fmla="*/ 96 h 249"/>
                <a:gd name="T10" fmla="*/ 35 w 249"/>
                <a:gd name="T11" fmla="*/ 124 h 249"/>
                <a:gd name="T12" fmla="*/ 39 w 249"/>
                <a:gd name="T13" fmla="*/ 154 h 249"/>
                <a:gd name="T14" fmla="*/ 51 w 249"/>
                <a:gd name="T15" fmla="*/ 182 h 249"/>
                <a:gd name="T16" fmla="*/ 70 w 249"/>
                <a:gd name="T17" fmla="*/ 200 h 249"/>
                <a:gd name="T18" fmla="*/ 95 w 249"/>
                <a:gd name="T19" fmla="*/ 214 h 249"/>
                <a:gd name="T20" fmla="*/ 125 w 249"/>
                <a:gd name="T21" fmla="*/ 219 h 249"/>
                <a:gd name="T22" fmla="*/ 156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2 w 249"/>
                <a:gd name="T29" fmla="*/ 154 h 249"/>
                <a:gd name="T30" fmla="*/ 214 w 249"/>
                <a:gd name="T31" fmla="*/ 124 h 249"/>
                <a:gd name="T32" fmla="*/ 212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6 w 249"/>
                <a:gd name="T39" fmla="*/ 35 h 249"/>
                <a:gd name="T40" fmla="*/ 125 w 249"/>
                <a:gd name="T41" fmla="*/ 30 h 249"/>
                <a:gd name="T42" fmla="*/ 125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4 w 249"/>
                <a:gd name="T51" fmla="*/ 84 h 249"/>
                <a:gd name="T52" fmla="*/ 249 w 249"/>
                <a:gd name="T53" fmla="*/ 124 h 249"/>
                <a:gd name="T54" fmla="*/ 244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5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7 w 249"/>
                <a:gd name="T71" fmla="*/ 165 h 249"/>
                <a:gd name="T72" fmla="*/ 0 w 249"/>
                <a:gd name="T73" fmla="*/ 124 h 249"/>
                <a:gd name="T74" fmla="*/ 7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5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5" y="30"/>
                  </a:moveTo>
                  <a:lnTo>
                    <a:pt x="95" y="35"/>
                  </a:lnTo>
                  <a:lnTo>
                    <a:pt x="70" y="49"/>
                  </a:lnTo>
                  <a:lnTo>
                    <a:pt x="51" y="68"/>
                  </a:lnTo>
                  <a:lnTo>
                    <a:pt x="39" y="96"/>
                  </a:lnTo>
                  <a:lnTo>
                    <a:pt x="35" y="124"/>
                  </a:lnTo>
                  <a:lnTo>
                    <a:pt x="39" y="154"/>
                  </a:lnTo>
                  <a:lnTo>
                    <a:pt x="51" y="182"/>
                  </a:lnTo>
                  <a:lnTo>
                    <a:pt x="70" y="200"/>
                  </a:lnTo>
                  <a:lnTo>
                    <a:pt x="95" y="214"/>
                  </a:lnTo>
                  <a:lnTo>
                    <a:pt x="125" y="219"/>
                  </a:lnTo>
                  <a:lnTo>
                    <a:pt x="156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2" y="154"/>
                  </a:lnTo>
                  <a:lnTo>
                    <a:pt x="214" y="124"/>
                  </a:lnTo>
                  <a:lnTo>
                    <a:pt x="212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6" y="35"/>
                  </a:lnTo>
                  <a:lnTo>
                    <a:pt x="125" y="30"/>
                  </a:lnTo>
                  <a:close/>
                  <a:moveTo>
                    <a:pt x="125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4" y="84"/>
                  </a:lnTo>
                  <a:lnTo>
                    <a:pt x="249" y="124"/>
                  </a:lnTo>
                  <a:lnTo>
                    <a:pt x="244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5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7" y="165"/>
                  </a:lnTo>
                  <a:lnTo>
                    <a:pt x="0" y="124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6244888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6640175" y="-511175"/>
              <a:ext cx="252413" cy="395288"/>
            </a:xfrm>
            <a:custGeom>
              <a:avLst/>
              <a:gdLst>
                <a:gd name="T0" fmla="*/ 89 w 159"/>
                <a:gd name="T1" fmla="*/ 0 h 249"/>
                <a:gd name="T2" fmla="*/ 114 w 159"/>
                <a:gd name="T3" fmla="*/ 2 h 249"/>
                <a:gd name="T4" fmla="*/ 138 w 159"/>
                <a:gd name="T5" fmla="*/ 9 h 249"/>
                <a:gd name="T6" fmla="*/ 156 w 159"/>
                <a:gd name="T7" fmla="*/ 26 h 249"/>
                <a:gd name="T8" fmla="*/ 131 w 159"/>
                <a:gd name="T9" fmla="*/ 51 h 249"/>
                <a:gd name="T10" fmla="*/ 114 w 159"/>
                <a:gd name="T11" fmla="*/ 35 h 249"/>
                <a:gd name="T12" fmla="*/ 89 w 159"/>
                <a:gd name="T13" fmla="*/ 30 h 249"/>
                <a:gd name="T14" fmla="*/ 66 w 159"/>
                <a:gd name="T15" fmla="*/ 33 h 249"/>
                <a:gd name="T16" fmla="*/ 52 w 159"/>
                <a:gd name="T17" fmla="*/ 42 h 249"/>
                <a:gd name="T18" fmla="*/ 45 w 159"/>
                <a:gd name="T19" fmla="*/ 54 h 249"/>
                <a:gd name="T20" fmla="*/ 42 w 159"/>
                <a:gd name="T21" fmla="*/ 65 h 249"/>
                <a:gd name="T22" fmla="*/ 47 w 159"/>
                <a:gd name="T23" fmla="*/ 84 h 249"/>
                <a:gd name="T24" fmla="*/ 56 w 159"/>
                <a:gd name="T25" fmla="*/ 93 h 249"/>
                <a:gd name="T26" fmla="*/ 73 w 159"/>
                <a:gd name="T27" fmla="*/ 103 h 249"/>
                <a:gd name="T28" fmla="*/ 91 w 159"/>
                <a:gd name="T29" fmla="*/ 110 h 249"/>
                <a:gd name="T30" fmla="*/ 110 w 159"/>
                <a:gd name="T31" fmla="*/ 114 h 249"/>
                <a:gd name="T32" fmla="*/ 128 w 159"/>
                <a:gd name="T33" fmla="*/ 124 h 249"/>
                <a:gd name="T34" fmla="*/ 145 w 159"/>
                <a:gd name="T35" fmla="*/ 135 h 249"/>
                <a:gd name="T36" fmla="*/ 156 w 159"/>
                <a:gd name="T37" fmla="*/ 151 h 249"/>
                <a:gd name="T38" fmla="*/ 159 w 159"/>
                <a:gd name="T39" fmla="*/ 177 h 249"/>
                <a:gd name="T40" fmla="*/ 156 w 159"/>
                <a:gd name="T41" fmla="*/ 203 h 249"/>
                <a:gd name="T42" fmla="*/ 145 w 159"/>
                <a:gd name="T43" fmla="*/ 221 h 249"/>
                <a:gd name="T44" fmla="*/ 126 w 159"/>
                <a:gd name="T45" fmla="*/ 238 h 249"/>
                <a:gd name="T46" fmla="*/ 103 w 159"/>
                <a:gd name="T47" fmla="*/ 247 h 249"/>
                <a:gd name="T48" fmla="*/ 77 w 159"/>
                <a:gd name="T49" fmla="*/ 249 h 249"/>
                <a:gd name="T50" fmla="*/ 47 w 159"/>
                <a:gd name="T51" fmla="*/ 247 h 249"/>
                <a:gd name="T52" fmla="*/ 21 w 159"/>
                <a:gd name="T53" fmla="*/ 235 h 249"/>
                <a:gd name="T54" fmla="*/ 0 w 159"/>
                <a:gd name="T55" fmla="*/ 217 h 249"/>
                <a:gd name="T56" fmla="*/ 26 w 159"/>
                <a:gd name="T57" fmla="*/ 193 h 249"/>
                <a:gd name="T58" fmla="*/ 40 w 159"/>
                <a:gd name="T59" fmla="*/ 210 h 249"/>
                <a:gd name="T60" fmla="*/ 59 w 159"/>
                <a:gd name="T61" fmla="*/ 217 h 249"/>
                <a:gd name="T62" fmla="*/ 77 w 159"/>
                <a:gd name="T63" fmla="*/ 219 h 249"/>
                <a:gd name="T64" fmla="*/ 93 w 159"/>
                <a:gd name="T65" fmla="*/ 217 h 249"/>
                <a:gd name="T66" fmla="*/ 110 w 159"/>
                <a:gd name="T67" fmla="*/ 210 h 249"/>
                <a:gd name="T68" fmla="*/ 121 w 159"/>
                <a:gd name="T69" fmla="*/ 198 h 249"/>
                <a:gd name="T70" fmla="*/ 126 w 159"/>
                <a:gd name="T71" fmla="*/ 179 h 249"/>
                <a:gd name="T72" fmla="*/ 121 w 159"/>
                <a:gd name="T73" fmla="*/ 165 h 249"/>
                <a:gd name="T74" fmla="*/ 110 w 159"/>
                <a:gd name="T75" fmla="*/ 154 h 249"/>
                <a:gd name="T76" fmla="*/ 96 w 159"/>
                <a:gd name="T77" fmla="*/ 147 h 249"/>
                <a:gd name="T78" fmla="*/ 77 w 159"/>
                <a:gd name="T79" fmla="*/ 140 h 249"/>
                <a:gd name="T80" fmla="*/ 56 w 159"/>
                <a:gd name="T81" fmla="*/ 133 h 249"/>
                <a:gd name="T82" fmla="*/ 38 w 159"/>
                <a:gd name="T83" fmla="*/ 126 h 249"/>
                <a:gd name="T84" fmla="*/ 21 w 159"/>
                <a:gd name="T85" fmla="*/ 112 h 249"/>
                <a:gd name="T86" fmla="*/ 12 w 159"/>
                <a:gd name="T87" fmla="*/ 93 h 249"/>
                <a:gd name="T88" fmla="*/ 7 w 159"/>
                <a:gd name="T89" fmla="*/ 65 h 249"/>
                <a:gd name="T90" fmla="*/ 10 w 159"/>
                <a:gd name="T91" fmla="*/ 49 h 249"/>
                <a:gd name="T92" fmla="*/ 19 w 159"/>
                <a:gd name="T93" fmla="*/ 30 h 249"/>
                <a:gd name="T94" fmla="*/ 35 w 159"/>
                <a:gd name="T95" fmla="*/ 14 h 249"/>
                <a:gd name="T96" fmla="*/ 59 w 159"/>
                <a:gd name="T97" fmla="*/ 2 h 249"/>
                <a:gd name="T98" fmla="*/ 89 w 159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249">
                  <a:moveTo>
                    <a:pt x="89" y="0"/>
                  </a:moveTo>
                  <a:lnTo>
                    <a:pt x="114" y="2"/>
                  </a:lnTo>
                  <a:lnTo>
                    <a:pt x="138" y="9"/>
                  </a:lnTo>
                  <a:lnTo>
                    <a:pt x="156" y="26"/>
                  </a:lnTo>
                  <a:lnTo>
                    <a:pt x="131" y="51"/>
                  </a:lnTo>
                  <a:lnTo>
                    <a:pt x="114" y="35"/>
                  </a:lnTo>
                  <a:lnTo>
                    <a:pt x="89" y="30"/>
                  </a:lnTo>
                  <a:lnTo>
                    <a:pt x="66" y="33"/>
                  </a:lnTo>
                  <a:lnTo>
                    <a:pt x="52" y="42"/>
                  </a:lnTo>
                  <a:lnTo>
                    <a:pt x="45" y="54"/>
                  </a:lnTo>
                  <a:lnTo>
                    <a:pt x="42" y="65"/>
                  </a:lnTo>
                  <a:lnTo>
                    <a:pt x="47" y="84"/>
                  </a:lnTo>
                  <a:lnTo>
                    <a:pt x="56" y="93"/>
                  </a:lnTo>
                  <a:lnTo>
                    <a:pt x="73" y="103"/>
                  </a:lnTo>
                  <a:lnTo>
                    <a:pt x="91" y="110"/>
                  </a:lnTo>
                  <a:lnTo>
                    <a:pt x="110" y="114"/>
                  </a:lnTo>
                  <a:lnTo>
                    <a:pt x="128" y="124"/>
                  </a:lnTo>
                  <a:lnTo>
                    <a:pt x="145" y="135"/>
                  </a:lnTo>
                  <a:lnTo>
                    <a:pt x="156" y="151"/>
                  </a:lnTo>
                  <a:lnTo>
                    <a:pt x="159" y="177"/>
                  </a:lnTo>
                  <a:lnTo>
                    <a:pt x="156" y="203"/>
                  </a:lnTo>
                  <a:lnTo>
                    <a:pt x="145" y="221"/>
                  </a:lnTo>
                  <a:lnTo>
                    <a:pt x="126" y="238"/>
                  </a:lnTo>
                  <a:lnTo>
                    <a:pt x="103" y="247"/>
                  </a:lnTo>
                  <a:lnTo>
                    <a:pt x="77" y="249"/>
                  </a:lnTo>
                  <a:lnTo>
                    <a:pt x="47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6" y="193"/>
                  </a:lnTo>
                  <a:lnTo>
                    <a:pt x="40" y="210"/>
                  </a:lnTo>
                  <a:lnTo>
                    <a:pt x="59" y="217"/>
                  </a:lnTo>
                  <a:lnTo>
                    <a:pt x="77" y="219"/>
                  </a:lnTo>
                  <a:lnTo>
                    <a:pt x="93" y="217"/>
                  </a:lnTo>
                  <a:lnTo>
                    <a:pt x="110" y="210"/>
                  </a:lnTo>
                  <a:lnTo>
                    <a:pt x="121" y="198"/>
                  </a:lnTo>
                  <a:lnTo>
                    <a:pt x="126" y="179"/>
                  </a:lnTo>
                  <a:lnTo>
                    <a:pt x="121" y="165"/>
                  </a:lnTo>
                  <a:lnTo>
                    <a:pt x="110" y="154"/>
                  </a:lnTo>
                  <a:lnTo>
                    <a:pt x="96" y="147"/>
                  </a:lnTo>
                  <a:lnTo>
                    <a:pt x="77" y="140"/>
                  </a:lnTo>
                  <a:lnTo>
                    <a:pt x="56" y="133"/>
                  </a:lnTo>
                  <a:lnTo>
                    <a:pt x="38" y="126"/>
                  </a:lnTo>
                  <a:lnTo>
                    <a:pt x="21" y="112"/>
                  </a:lnTo>
                  <a:lnTo>
                    <a:pt x="12" y="93"/>
                  </a:lnTo>
                  <a:lnTo>
                    <a:pt x="7" y="65"/>
                  </a:lnTo>
                  <a:lnTo>
                    <a:pt x="10" y="49"/>
                  </a:lnTo>
                  <a:lnTo>
                    <a:pt x="19" y="30"/>
                  </a:lnTo>
                  <a:lnTo>
                    <a:pt x="35" y="14"/>
                  </a:lnTo>
                  <a:lnTo>
                    <a:pt x="5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0836275" y="3175"/>
              <a:ext cx="239713" cy="381000"/>
            </a:xfrm>
            <a:custGeom>
              <a:avLst/>
              <a:gdLst>
                <a:gd name="T0" fmla="*/ 0 w 151"/>
                <a:gd name="T1" fmla="*/ 0 h 240"/>
                <a:gd name="T2" fmla="*/ 151 w 151"/>
                <a:gd name="T3" fmla="*/ 0 h 240"/>
                <a:gd name="T4" fmla="*/ 151 w 151"/>
                <a:gd name="T5" fmla="*/ 30 h 240"/>
                <a:gd name="T6" fmla="*/ 33 w 151"/>
                <a:gd name="T7" fmla="*/ 30 h 240"/>
                <a:gd name="T8" fmla="*/ 33 w 151"/>
                <a:gd name="T9" fmla="*/ 105 h 240"/>
                <a:gd name="T10" fmla="*/ 142 w 151"/>
                <a:gd name="T11" fmla="*/ 105 h 240"/>
                <a:gd name="T12" fmla="*/ 142 w 151"/>
                <a:gd name="T13" fmla="*/ 135 h 240"/>
                <a:gd name="T14" fmla="*/ 33 w 151"/>
                <a:gd name="T15" fmla="*/ 135 h 240"/>
                <a:gd name="T16" fmla="*/ 33 w 151"/>
                <a:gd name="T17" fmla="*/ 240 h 240"/>
                <a:gd name="T18" fmla="*/ 0 w 151"/>
                <a:gd name="T19" fmla="*/ 240 h 240"/>
                <a:gd name="T20" fmla="*/ 0 w 151"/>
                <a:gd name="T2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40">
                  <a:moveTo>
                    <a:pt x="0" y="0"/>
                  </a:moveTo>
                  <a:lnTo>
                    <a:pt x="151" y="0"/>
                  </a:lnTo>
                  <a:lnTo>
                    <a:pt x="151" y="30"/>
                  </a:lnTo>
                  <a:lnTo>
                    <a:pt x="33" y="30"/>
                  </a:lnTo>
                  <a:lnTo>
                    <a:pt x="33" y="105"/>
                  </a:lnTo>
                  <a:lnTo>
                    <a:pt x="142" y="105"/>
                  </a:lnTo>
                  <a:lnTo>
                    <a:pt x="142" y="135"/>
                  </a:lnTo>
                  <a:lnTo>
                    <a:pt x="33" y="135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EditPoints="1"/>
            </p:cNvSpPr>
            <p:nvPr userDrawn="1"/>
          </p:nvSpPr>
          <p:spPr bwMode="auto">
            <a:xfrm>
              <a:off x="11114088" y="-7938"/>
              <a:ext cx="395288" cy="400050"/>
            </a:xfrm>
            <a:custGeom>
              <a:avLst/>
              <a:gdLst>
                <a:gd name="T0" fmla="*/ 125 w 249"/>
                <a:gd name="T1" fmla="*/ 33 h 252"/>
                <a:gd name="T2" fmla="*/ 95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9 w 249"/>
                <a:gd name="T9" fmla="*/ 98 h 252"/>
                <a:gd name="T10" fmla="*/ 35 w 249"/>
                <a:gd name="T11" fmla="*/ 126 h 252"/>
                <a:gd name="T12" fmla="*/ 39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5 w 249"/>
                <a:gd name="T19" fmla="*/ 217 h 252"/>
                <a:gd name="T20" fmla="*/ 125 w 249"/>
                <a:gd name="T21" fmla="*/ 221 h 252"/>
                <a:gd name="T22" fmla="*/ 156 w 249"/>
                <a:gd name="T23" fmla="*/ 217 h 252"/>
                <a:gd name="T24" fmla="*/ 179 w 249"/>
                <a:gd name="T25" fmla="*/ 203 h 252"/>
                <a:gd name="T26" fmla="*/ 200 w 249"/>
                <a:gd name="T27" fmla="*/ 182 h 252"/>
                <a:gd name="T28" fmla="*/ 212 w 249"/>
                <a:gd name="T29" fmla="*/ 156 h 252"/>
                <a:gd name="T30" fmla="*/ 214 w 249"/>
                <a:gd name="T31" fmla="*/ 126 h 252"/>
                <a:gd name="T32" fmla="*/ 212 w 249"/>
                <a:gd name="T33" fmla="*/ 98 h 252"/>
                <a:gd name="T34" fmla="*/ 200 w 249"/>
                <a:gd name="T35" fmla="*/ 70 h 252"/>
                <a:gd name="T36" fmla="*/ 179 w 249"/>
                <a:gd name="T37" fmla="*/ 49 h 252"/>
                <a:gd name="T38" fmla="*/ 156 w 249"/>
                <a:gd name="T39" fmla="*/ 37 h 252"/>
                <a:gd name="T40" fmla="*/ 125 w 249"/>
                <a:gd name="T41" fmla="*/ 33 h 252"/>
                <a:gd name="T42" fmla="*/ 125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4 w 249"/>
                <a:gd name="T51" fmla="*/ 86 h 252"/>
                <a:gd name="T52" fmla="*/ 249 w 249"/>
                <a:gd name="T53" fmla="*/ 126 h 252"/>
                <a:gd name="T54" fmla="*/ 244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5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7 w 249"/>
                <a:gd name="T71" fmla="*/ 168 h 252"/>
                <a:gd name="T72" fmla="*/ 0 w 249"/>
                <a:gd name="T73" fmla="*/ 126 h 252"/>
                <a:gd name="T74" fmla="*/ 7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5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5" y="33"/>
                  </a:moveTo>
                  <a:lnTo>
                    <a:pt x="95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9" y="98"/>
                  </a:lnTo>
                  <a:lnTo>
                    <a:pt x="35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5" y="217"/>
                  </a:lnTo>
                  <a:lnTo>
                    <a:pt x="125" y="221"/>
                  </a:lnTo>
                  <a:lnTo>
                    <a:pt x="156" y="217"/>
                  </a:lnTo>
                  <a:lnTo>
                    <a:pt x="179" y="203"/>
                  </a:lnTo>
                  <a:lnTo>
                    <a:pt x="200" y="182"/>
                  </a:lnTo>
                  <a:lnTo>
                    <a:pt x="212" y="156"/>
                  </a:lnTo>
                  <a:lnTo>
                    <a:pt x="214" y="126"/>
                  </a:lnTo>
                  <a:lnTo>
                    <a:pt x="212" y="98"/>
                  </a:lnTo>
                  <a:lnTo>
                    <a:pt x="200" y="70"/>
                  </a:lnTo>
                  <a:lnTo>
                    <a:pt x="179" y="49"/>
                  </a:lnTo>
                  <a:lnTo>
                    <a:pt x="156" y="37"/>
                  </a:lnTo>
                  <a:lnTo>
                    <a:pt x="125" y="33"/>
                  </a:lnTo>
                  <a:close/>
                  <a:moveTo>
                    <a:pt x="125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4" y="86"/>
                  </a:lnTo>
                  <a:lnTo>
                    <a:pt x="249" y="126"/>
                  </a:lnTo>
                  <a:lnTo>
                    <a:pt x="244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5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7" y="168"/>
                  </a:lnTo>
                  <a:lnTo>
                    <a:pt x="0" y="126"/>
                  </a:lnTo>
                  <a:lnTo>
                    <a:pt x="7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auto">
            <a:xfrm>
              <a:off x="11576050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90 w 170"/>
                <a:gd name="T7" fmla="*/ 105 h 240"/>
                <a:gd name="T8" fmla="*/ 104 w 170"/>
                <a:gd name="T9" fmla="*/ 100 h 240"/>
                <a:gd name="T10" fmla="*/ 116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6 w 170"/>
                <a:gd name="T19" fmla="*/ 40 h 240"/>
                <a:gd name="T20" fmla="*/ 104 w 170"/>
                <a:gd name="T21" fmla="*/ 33 h 240"/>
                <a:gd name="T22" fmla="*/ 90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11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30 w 170"/>
                <a:gd name="T55" fmla="*/ 240 h 240"/>
                <a:gd name="T56" fmla="*/ 69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90" y="105"/>
                  </a:lnTo>
                  <a:lnTo>
                    <a:pt x="104" y="100"/>
                  </a:lnTo>
                  <a:lnTo>
                    <a:pt x="116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6" y="40"/>
                  </a:lnTo>
                  <a:lnTo>
                    <a:pt x="104" y="33"/>
                  </a:lnTo>
                  <a:lnTo>
                    <a:pt x="90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11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30" y="240"/>
                  </a:lnTo>
                  <a:lnTo>
                    <a:pt x="69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1988800" y="3175"/>
              <a:ext cx="373063" cy="381000"/>
            </a:xfrm>
            <a:custGeom>
              <a:avLst/>
              <a:gdLst>
                <a:gd name="T0" fmla="*/ 117 w 235"/>
                <a:gd name="T1" fmla="*/ 42 h 240"/>
                <a:gd name="T2" fmla="*/ 72 w 235"/>
                <a:gd name="T3" fmla="*/ 151 h 240"/>
                <a:gd name="T4" fmla="*/ 163 w 235"/>
                <a:gd name="T5" fmla="*/ 151 h 240"/>
                <a:gd name="T6" fmla="*/ 119 w 235"/>
                <a:gd name="T7" fmla="*/ 42 h 240"/>
                <a:gd name="T8" fmla="*/ 117 w 235"/>
                <a:gd name="T9" fmla="*/ 42 h 240"/>
                <a:gd name="T10" fmla="*/ 105 w 235"/>
                <a:gd name="T11" fmla="*/ 0 h 240"/>
                <a:gd name="T12" fmla="*/ 135 w 235"/>
                <a:gd name="T13" fmla="*/ 0 h 240"/>
                <a:gd name="T14" fmla="*/ 235 w 235"/>
                <a:gd name="T15" fmla="*/ 240 h 240"/>
                <a:gd name="T16" fmla="*/ 198 w 235"/>
                <a:gd name="T17" fmla="*/ 240 h 240"/>
                <a:gd name="T18" fmla="*/ 175 w 235"/>
                <a:gd name="T19" fmla="*/ 179 h 240"/>
                <a:gd name="T20" fmla="*/ 61 w 235"/>
                <a:gd name="T21" fmla="*/ 179 h 240"/>
                <a:gd name="T22" fmla="*/ 38 w 235"/>
                <a:gd name="T23" fmla="*/ 240 h 240"/>
                <a:gd name="T24" fmla="*/ 0 w 235"/>
                <a:gd name="T25" fmla="*/ 240 h 240"/>
                <a:gd name="T26" fmla="*/ 105 w 235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240">
                  <a:moveTo>
                    <a:pt x="117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7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5" y="240"/>
                  </a:lnTo>
                  <a:lnTo>
                    <a:pt x="198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8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2514263" y="-7938"/>
              <a:ext cx="254000" cy="400050"/>
            </a:xfrm>
            <a:custGeom>
              <a:avLst/>
              <a:gdLst>
                <a:gd name="T0" fmla="*/ 88 w 160"/>
                <a:gd name="T1" fmla="*/ 0 h 252"/>
                <a:gd name="T2" fmla="*/ 114 w 160"/>
                <a:gd name="T3" fmla="*/ 2 h 252"/>
                <a:gd name="T4" fmla="*/ 137 w 160"/>
                <a:gd name="T5" fmla="*/ 12 h 252"/>
                <a:gd name="T6" fmla="*/ 158 w 160"/>
                <a:gd name="T7" fmla="*/ 28 h 252"/>
                <a:gd name="T8" fmla="*/ 130 w 160"/>
                <a:gd name="T9" fmla="*/ 54 h 252"/>
                <a:gd name="T10" fmla="*/ 114 w 160"/>
                <a:gd name="T11" fmla="*/ 37 h 252"/>
                <a:gd name="T12" fmla="*/ 88 w 160"/>
                <a:gd name="T13" fmla="*/ 33 h 252"/>
                <a:gd name="T14" fmla="*/ 65 w 160"/>
                <a:gd name="T15" fmla="*/ 35 h 252"/>
                <a:gd name="T16" fmla="*/ 51 w 160"/>
                <a:gd name="T17" fmla="*/ 44 h 252"/>
                <a:gd name="T18" fmla="*/ 44 w 160"/>
                <a:gd name="T19" fmla="*/ 56 h 252"/>
                <a:gd name="T20" fmla="*/ 42 w 160"/>
                <a:gd name="T21" fmla="*/ 68 h 252"/>
                <a:gd name="T22" fmla="*/ 46 w 160"/>
                <a:gd name="T23" fmla="*/ 84 h 252"/>
                <a:gd name="T24" fmla="*/ 56 w 160"/>
                <a:gd name="T25" fmla="*/ 96 h 252"/>
                <a:gd name="T26" fmla="*/ 72 w 160"/>
                <a:gd name="T27" fmla="*/ 105 h 252"/>
                <a:gd name="T28" fmla="*/ 91 w 160"/>
                <a:gd name="T29" fmla="*/ 109 h 252"/>
                <a:gd name="T30" fmla="*/ 112 w 160"/>
                <a:gd name="T31" fmla="*/ 116 h 252"/>
                <a:gd name="T32" fmla="*/ 130 w 160"/>
                <a:gd name="T33" fmla="*/ 126 h 252"/>
                <a:gd name="T34" fmla="*/ 144 w 160"/>
                <a:gd name="T35" fmla="*/ 137 h 252"/>
                <a:gd name="T36" fmla="*/ 156 w 160"/>
                <a:gd name="T37" fmla="*/ 154 h 252"/>
                <a:gd name="T38" fmla="*/ 160 w 160"/>
                <a:gd name="T39" fmla="*/ 179 h 252"/>
                <a:gd name="T40" fmla="*/ 156 w 160"/>
                <a:gd name="T41" fmla="*/ 203 h 252"/>
                <a:gd name="T42" fmla="*/ 144 w 160"/>
                <a:gd name="T43" fmla="*/ 224 h 252"/>
                <a:gd name="T44" fmla="*/ 125 w 160"/>
                <a:gd name="T45" fmla="*/ 240 h 252"/>
                <a:gd name="T46" fmla="*/ 102 w 160"/>
                <a:gd name="T47" fmla="*/ 249 h 252"/>
                <a:gd name="T48" fmla="*/ 77 w 160"/>
                <a:gd name="T49" fmla="*/ 252 h 252"/>
                <a:gd name="T50" fmla="*/ 46 w 160"/>
                <a:gd name="T51" fmla="*/ 249 h 252"/>
                <a:gd name="T52" fmla="*/ 21 w 160"/>
                <a:gd name="T53" fmla="*/ 238 h 252"/>
                <a:gd name="T54" fmla="*/ 0 w 160"/>
                <a:gd name="T55" fmla="*/ 219 h 252"/>
                <a:gd name="T56" fmla="*/ 28 w 160"/>
                <a:gd name="T57" fmla="*/ 196 h 252"/>
                <a:gd name="T58" fmla="*/ 42 w 160"/>
                <a:gd name="T59" fmla="*/ 210 h 252"/>
                <a:gd name="T60" fmla="*/ 58 w 160"/>
                <a:gd name="T61" fmla="*/ 219 h 252"/>
                <a:gd name="T62" fmla="*/ 77 w 160"/>
                <a:gd name="T63" fmla="*/ 221 h 252"/>
                <a:gd name="T64" fmla="*/ 93 w 160"/>
                <a:gd name="T65" fmla="*/ 219 h 252"/>
                <a:gd name="T66" fmla="*/ 109 w 160"/>
                <a:gd name="T67" fmla="*/ 212 h 252"/>
                <a:gd name="T68" fmla="*/ 121 w 160"/>
                <a:gd name="T69" fmla="*/ 200 h 252"/>
                <a:gd name="T70" fmla="*/ 125 w 160"/>
                <a:gd name="T71" fmla="*/ 182 h 252"/>
                <a:gd name="T72" fmla="*/ 121 w 160"/>
                <a:gd name="T73" fmla="*/ 168 h 252"/>
                <a:gd name="T74" fmla="*/ 109 w 160"/>
                <a:gd name="T75" fmla="*/ 156 h 252"/>
                <a:gd name="T76" fmla="*/ 95 w 160"/>
                <a:gd name="T77" fmla="*/ 149 h 252"/>
                <a:gd name="T78" fmla="*/ 77 w 160"/>
                <a:gd name="T79" fmla="*/ 142 h 252"/>
                <a:gd name="T80" fmla="*/ 56 w 160"/>
                <a:gd name="T81" fmla="*/ 135 h 252"/>
                <a:gd name="T82" fmla="*/ 37 w 160"/>
                <a:gd name="T83" fmla="*/ 126 h 252"/>
                <a:gd name="T84" fmla="*/ 23 w 160"/>
                <a:gd name="T85" fmla="*/ 114 h 252"/>
                <a:gd name="T86" fmla="*/ 11 w 160"/>
                <a:gd name="T87" fmla="*/ 96 h 252"/>
                <a:gd name="T88" fmla="*/ 7 w 160"/>
                <a:gd name="T89" fmla="*/ 68 h 252"/>
                <a:gd name="T90" fmla="*/ 11 w 160"/>
                <a:gd name="T91" fmla="*/ 51 h 252"/>
                <a:gd name="T92" fmla="*/ 18 w 160"/>
                <a:gd name="T93" fmla="*/ 33 h 252"/>
                <a:gd name="T94" fmla="*/ 35 w 160"/>
                <a:gd name="T95" fmla="*/ 16 h 252"/>
                <a:gd name="T96" fmla="*/ 58 w 160"/>
                <a:gd name="T97" fmla="*/ 5 h 252"/>
                <a:gd name="T98" fmla="*/ 88 w 160"/>
                <a:gd name="T9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252">
                  <a:moveTo>
                    <a:pt x="88" y="0"/>
                  </a:moveTo>
                  <a:lnTo>
                    <a:pt x="114" y="2"/>
                  </a:lnTo>
                  <a:lnTo>
                    <a:pt x="137" y="12"/>
                  </a:lnTo>
                  <a:lnTo>
                    <a:pt x="158" y="28"/>
                  </a:lnTo>
                  <a:lnTo>
                    <a:pt x="130" y="54"/>
                  </a:lnTo>
                  <a:lnTo>
                    <a:pt x="114" y="37"/>
                  </a:lnTo>
                  <a:lnTo>
                    <a:pt x="88" y="33"/>
                  </a:lnTo>
                  <a:lnTo>
                    <a:pt x="65" y="35"/>
                  </a:lnTo>
                  <a:lnTo>
                    <a:pt x="51" y="44"/>
                  </a:lnTo>
                  <a:lnTo>
                    <a:pt x="44" y="56"/>
                  </a:lnTo>
                  <a:lnTo>
                    <a:pt x="42" y="68"/>
                  </a:lnTo>
                  <a:lnTo>
                    <a:pt x="46" y="84"/>
                  </a:lnTo>
                  <a:lnTo>
                    <a:pt x="56" y="96"/>
                  </a:lnTo>
                  <a:lnTo>
                    <a:pt x="72" y="105"/>
                  </a:lnTo>
                  <a:lnTo>
                    <a:pt x="91" y="109"/>
                  </a:lnTo>
                  <a:lnTo>
                    <a:pt x="112" y="116"/>
                  </a:lnTo>
                  <a:lnTo>
                    <a:pt x="130" y="126"/>
                  </a:lnTo>
                  <a:lnTo>
                    <a:pt x="144" y="137"/>
                  </a:lnTo>
                  <a:lnTo>
                    <a:pt x="156" y="154"/>
                  </a:lnTo>
                  <a:lnTo>
                    <a:pt x="160" y="179"/>
                  </a:lnTo>
                  <a:lnTo>
                    <a:pt x="156" y="203"/>
                  </a:lnTo>
                  <a:lnTo>
                    <a:pt x="144" y="224"/>
                  </a:lnTo>
                  <a:lnTo>
                    <a:pt x="125" y="240"/>
                  </a:lnTo>
                  <a:lnTo>
                    <a:pt x="102" y="249"/>
                  </a:lnTo>
                  <a:lnTo>
                    <a:pt x="77" y="252"/>
                  </a:lnTo>
                  <a:lnTo>
                    <a:pt x="46" y="249"/>
                  </a:lnTo>
                  <a:lnTo>
                    <a:pt x="21" y="238"/>
                  </a:lnTo>
                  <a:lnTo>
                    <a:pt x="0" y="219"/>
                  </a:lnTo>
                  <a:lnTo>
                    <a:pt x="28" y="196"/>
                  </a:lnTo>
                  <a:lnTo>
                    <a:pt x="42" y="210"/>
                  </a:lnTo>
                  <a:lnTo>
                    <a:pt x="58" y="219"/>
                  </a:lnTo>
                  <a:lnTo>
                    <a:pt x="77" y="221"/>
                  </a:lnTo>
                  <a:lnTo>
                    <a:pt x="93" y="219"/>
                  </a:lnTo>
                  <a:lnTo>
                    <a:pt x="109" y="212"/>
                  </a:lnTo>
                  <a:lnTo>
                    <a:pt x="121" y="200"/>
                  </a:lnTo>
                  <a:lnTo>
                    <a:pt x="125" y="182"/>
                  </a:lnTo>
                  <a:lnTo>
                    <a:pt x="121" y="168"/>
                  </a:lnTo>
                  <a:lnTo>
                    <a:pt x="109" y="156"/>
                  </a:lnTo>
                  <a:lnTo>
                    <a:pt x="95" y="149"/>
                  </a:lnTo>
                  <a:lnTo>
                    <a:pt x="77" y="142"/>
                  </a:lnTo>
                  <a:lnTo>
                    <a:pt x="56" y="135"/>
                  </a:lnTo>
                  <a:lnTo>
                    <a:pt x="37" y="126"/>
                  </a:lnTo>
                  <a:lnTo>
                    <a:pt x="23" y="114"/>
                  </a:lnTo>
                  <a:lnTo>
                    <a:pt x="11" y="96"/>
                  </a:lnTo>
                  <a:lnTo>
                    <a:pt x="7" y="68"/>
                  </a:lnTo>
                  <a:lnTo>
                    <a:pt x="11" y="51"/>
                  </a:lnTo>
                  <a:lnTo>
                    <a:pt x="18" y="33"/>
                  </a:lnTo>
                  <a:lnTo>
                    <a:pt x="35" y="16"/>
                  </a:lnTo>
                  <a:lnTo>
                    <a:pt x="58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12831763" y="3175"/>
              <a:ext cx="395288" cy="381000"/>
            </a:xfrm>
            <a:custGeom>
              <a:avLst/>
              <a:gdLst>
                <a:gd name="T0" fmla="*/ 0 w 249"/>
                <a:gd name="T1" fmla="*/ 0 h 240"/>
                <a:gd name="T2" fmla="*/ 49 w 249"/>
                <a:gd name="T3" fmla="*/ 0 h 240"/>
                <a:gd name="T4" fmla="*/ 123 w 249"/>
                <a:gd name="T5" fmla="*/ 182 h 240"/>
                <a:gd name="T6" fmla="*/ 126 w 249"/>
                <a:gd name="T7" fmla="*/ 182 h 240"/>
                <a:gd name="T8" fmla="*/ 200 w 249"/>
                <a:gd name="T9" fmla="*/ 0 h 240"/>
                <a:gd name="T10" fmla="*/ 249 w 249"/>
                <a:gd name="T11" fmla="*/ 0 h 240"/>
                <a:gd name="T12" fmla="*/ 249 w 249"/>
                <a:gd name="T13" fmla="*/ 240 h 240"/>
                <a:gd name="T14" fmla="*/ 216 w 249"/>
                <a:gd name="T15" fmla="*/ 240 h 240"/>
                <a:gd name="T16" fmla="*/ 216 w 249"/>
                <a:gd name="T17" fmla="*/ 42 h 240"/>
                <a:gd name="T18" fmla="*/ 216 w 249"/>
                <a:gd name="T19" fmla="*/ 42 h 240"/>
                <a:gd name="T20" fmla="*/ 135 w 249"/>
                <a:gd name="T21" fmla="*/ 240 h 240"/>
                <a:gd name="T22" fmla="*/ 114 w 249"/>
                <a:gd name="T23" fmla="*/ 240 h 240"/>
                <a:gd name="T24" fmla="*/ 33 w 249"/>
                <a:gd name="T25" fmla="*/ 42 h 240"/>
                <a:gd name="T26" fmla="*/ 33 w 249"/>
                <a:gd name="T27" fmla="*/ 42 h 240"/>
                <a:gd name="T28" fmla="*/ 33 w 249"/>
                <a:gd name="T29" fmla="*/ 240 h 240"/>
                <a:gd name="T30" fmla="*/ 0 w 249"/>
                <a:gd name="T31" fmla="*/ 240 h 240"/>
                <a:gd name="T32" fmla="*/ 0 w 249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40">
                  <a:moveTo>
                    <a:pt x="0" y="0"/>
                  </a:moveTo>
                  <a:lnTo>
                    <a:pt x="49" y="0"/>
                  </a:lnTo>
                  <a:lnTo>
                    <a:pt x="123" y="182"/>
                  </a:lnTo>
                  <a:lnTo>
                    <a:pt x="126" y="182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49" y="240"/>
                  </a:lnTo>
                  <a:lnTo>
                    <a:pt x="216" y="240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35" y="240"/>
                  </a:lnTo>
                  <a:lnTo>
                    <a:pt x="114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13263563" y="3175"/>
              <a:ext cx="377825" cy="381000"/>
            </a:xfrm>
            <a:custGeom>
              <a:avLst/>
              <a:gdLst>
                <a:gd name="T0" fmla="*/ 119 w 238"/>
                <a:gd name="T1" fmla="*/ 42 h 240"/>
                <a:gd name="T2" fmla="*/ 72 w 238"/>
                <a:gd name="T3" fmla="*/ 151 h 240"/>
                <a:gd name="T4" fmla="*/ 163 w 238"/>
                <a:gd name="T5" fmla="*/ 151 h 240"/>
                <a:gd name="T6" fmla="*/ 119 w 238"/>
                <a:gd name="T7" fmla="*/ 42 h 240"/>
                <a:gd name="T8" fmla="*/ 119 w 238"/>
                <a:gd name="T9" fmla="*/ 42 h 240"/>
                <a:gd name="T10" fmla="*/ 105 w 238"/>
                <a:gd name="T11" fmla="*/ 0 h 240"/>
                <a:gd name="T12" fmla="*/ 135 w 238"/>
                <a:gd name="T13" fmla="*/ 0 h 240"/>
                <a:gd name="T14" fmla="*/ 238 w 238"/>
                <a:gd name="T15" fmla="*/ 240 h 240"/>
                <a:gd name="T16" fmla="*/ 200 w 238"/>
                <a:gd name="T17" fmla="*/ 240 h 240"/>
                <a:gd name="T18" fmla="*/ 175 w 238"/>
                <a:gd name="T19" fmla="*/ 179 h 240"/>
                <a:gd name="T20" fmla="*/ 61 w 238"/>
                <a:gd name="T21" fmla="*/ 179 h 240"/>
                <a:gd name="T22" fmla="*/ 37 w 238"/>
                <a:gd name="T23" fmla="*/ 240 h 240"/>
                <a:gd name="T24" fmla="*/ 0 w 238"/>
                <a:gd name="T25" fmla="*/ 240 h 240"/>
                <a:gd name="T26" fmla="*/ 105 w 238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40">
                  <a:moveTo>
                    <a:pt x="119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9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8" y="240"/>
                  </a:lnTo>
                  <a:lnTo>
                    <a:pt x="200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7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EditPoints="1"/>
            </p:cNvSpPr>
            <p:nvPr userDrawn="1"/>
          </p:nvSpPr>
          <p:spPr bwMode="auto">
            <a:xfrm>
              <a:off x="13681075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91 w 170"/>
                <a:gd name="T7" fmla="*/ 105 h 240"/>
                <a:gd name="T8" fmla="*/ 105 w 170"/>
                <a:gd name="T9" fmla="*/ 100 h 240"/>
                <a:gd name="T10" fmla="*/ 117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7 w 170"/>
                <a:gd name="T19" fmla="*/ 40 h 240"/>
                <a:gd name="T20" fmla="*/ 105 w 170"/>
                <a:gd name="T21" fmla="*/ 33 h 240"/>
                <a:gd name="T22" fmla="*/ 91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2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8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3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91" y="105"/>
                  </a:lnTo>
                  <a:lnTo>
                    <a:pt x="105" y="100"/>
                  </a:lnTo>
                  <a:lnTo>
                    <a:pt x="117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7" y="40"/>
                  </a:lnTo>
                  <a:lnTo>
                    <a:pt x="105" y="33"/>
                  </a:lnTo>
                  <a:lnTo>
                    <a:pt x="91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2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3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3958888" y="3175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7 w 186"/>
                <a:gd name="T11" fmla="*/ 240 h 240"/>
                <a:gd name="T12" fmla="*/ 77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7" y="240"/>
                  </a:lnTo>
                  <a:lnTo>
                    <a:pt x="77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4298613" y="3175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6 w 160"/>
                <a:gd name="T3" fmla="*/ 0 h 240"/>
                <a:gd name="T4" fmla="*/ 156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10 h 240"/>
                <a:gd name="T18" fmla="*/ 160 w 160"/>
                <a:gd name="T19" fmla="*/ 210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14619288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89 w 170"/>
                <a:gd name="T7" fmla="*/ 105 h 240"/>
                <a:gd name="T8" fmla="*/ 103 w 170"/>
                <a:gd name="T9" fmla="*/ 100 h 240"/>
                <a:gd name="T10" fmla="*/ 114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4 w 170"/>
                <a:gd name="T19" fmla="*/ 40 h 240"/>
                <a:gd name="T20" fmla="*/ 103 w 170"/>
                <a:gd name="T21" fmla="*/ 33 h 240"/>
                <a:gd name="T22" fmla="*/ 89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0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9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89" y="105"/>
                  </a:lnTo>
                  <a:lnTo>
                    <a:pt x="103" y="100"/>
                  </a:lnTo>
                  <a:lnTo>
                    <a:pt x="114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4" y="40"/>
                  </a:lnTo>
                  <a:lnTo>
                    <a:pt x="103" y="33"/>
                  </a:lnTo>
                  <a:lnTo>
                    <a:pt x="89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0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15030450" y="3175"/>
              <a:ext cx="512763" cy="381000"/>
            </a:xfrm>
            <a:custGeom>
              <a:avLst/>
              <a:gdLst>
                <a:gd name="T0" fmla="*/ 0 w 323"/>
                <a:gd name="T1" fmla="*/ 0 h 240"/>
                <a:gd name="T2" fmla="*/ 35 w 323"/>
                <a:gd name="T3" fmla="*/ 0 h 240"/>
                <a:gd name="T4" fmla="*/ 86 w 323"/>
                <a:gd name="T5" fmla="*/ 191 h 240"/>
                <a:gd name="T6" fmla="*/ 86 w 323"/>
                <a:gd name="T7" fmla="*/ 191 h 240"/>
                <a:gd name="T8" fmla="*/ 144 w 323"/>
                <a:gd name="T9" fmla="*/ 0 h 240"/>
                <a:gd name="T10" fmla="*/ 181 w 323"/>
                <a:gd name="T11" fmla="*/ 0 h 240"/>
                <a:gd name="T12" fmla="*/ 237 w 323"/>
                <a:gd name="T13" fmla="*/ 191 h 240"/>
                <a:gd name="T14" fmla="*/ 237 w 323"/>
                <a:gd name="T15" fmla="*/ 191 h 240"/>
                <a:gd name="T16" fmla="*/ 291 w 323"/>
                <a:gd name="T17" fmla="*/ 0 h 240"/>
                <a:gd name="T18" fmla="*/ 323 w 323"/>
                <a:gd name="T19" fmla="*/ 0 h 240"/>
                <a:gd name="T20" fmla="*/ 253 w 323"/>
                <a:gd name="T21" fmla="*/ 240 h 240"/>
                <a:gd name="T22" fmla="*/ 221 w 323"/>
                <a:gd name="T23" fmla="*/ 240 h 240"/>
                <a:gd name="T24" fmla="*/ 163 w 323"/>
                <a:gd name="T25" fmla="*/ 44 h 240"/>
                <a:gd name="T26" fmla="*/ 160 w 323"/>
                <a:gd name="T27" fmla="*/ 44 h 240"/>
                <a:gd name="T28" fmla="*/ 104 w 323"/>
                <a:gd name="T29" fmla="*/ 240 h 240"/>
                <a:gd name="T30" fmla="*/ 69 w 323"/>
                <a:gd name="T31" fmla="*/ 240 h 240"/>
                <a:gd name="T32" fmla="*/ 0 w 323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40">
                  <a:moveTo>
                    <a:pt x="0" y="0"/>
                  </a:moveTo>
                  <a:lnTo>
                    <a:pt x="35" y="0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144" y="0"/>
                  </a:lnTo>
                  <a:lnTo>
                    <a:pt x="181" y="0"/>
                  </a:lnTo>
                  <a:lnTo>
                    <a:pt x="237" y="191"/>
                  </a:lnTo>
                  <a:lnTo>
                    <a:pt x="237" y="191"/>
                  </a:lnTo>
                  <a:lnTo>
                    <a:pt x="291" y="0"/>
                  </a:lnTo>
                  <a:lnTo>
                    <a:pt x="323" y="0"/>
                  </a:lnTo>
                  <a:lnTo>
                    <a:pt x="253" y="240"/>
                  </a:lnTo>
                  <a:lnTo>
                    <a:pt x="221" y="240"/>
                  </a:lnTo>
                  <a:lnTo>
                    <a:pt x="163" y="44"/>
                  </a:lnTo>
                  <a:lnTo>
                    <a:pt x="160" y="44"/>
                  </a:lnTo>
                  <a:lnTo>
                    <a:pt x="104" y="240"/>
                  </a:lnTo>
                  <a:lnTo>
                    <a:pt x="6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15562263" y="-7938"/>
              <a:ext cx="395288" cy="400050"/>
            </a:xfrm>
            <a:custGeom>
              <a:avLst/>
              <a:gdLst>
                <a:gd name="T0" fmla="*/ 123 w 249"/>
                <a:gd name="T1" fmla="*/ 33 h 252"/>
                <a:gd name="T2" fmla="*/ 93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7 w 249"/>
                <a:gd name="T9" fmla="*/ 98 h 252"/>
                <a:gd name="T10" fmla="*/ 35 w 249"/>
                <a:gd name="T11" fmla="*/ 126 h 252"/>
                <a:gd name="T12" fmla="*/ 37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3 w 249"/>
                <a:gd name="T19" fmla="*/ 217 h 252"/>
                <a:gd name="T20" fmla="*/ 123 w 249"/>
                <a:gd name="T21" fmla="*/ 221 h 252"/>
                <a:gd name="T22" fmla="*/ 153 w 249"/>
                <a:gd name="T23" fmla="*/ 217 h 252"/>
                <a:gd name="T24" fmla="*/ 179 w 249"/>
                <a:gd name="T25" fmla="*/ 203 h 252"/>
                <a:gd name="T26" fmla="*/ 198 w 249"/>
                <a:gd name="T27" fmla="*/ 182 h 252"/>
                <a:gd name="T28" fmla="*/ 209 w 249"/>
                <a:gd name="T29" fmla="*/ 156 h 252"/>
                <a:gd name="T30" fmla="*/ 214 w 249"/>
                <a:gd name="T31" fmla="*/ 126 h 252"/>
                <a:gd name="T32" fmla="*/ 209 w 249"/>
                <a:gd name="T33" fmla="*/ 98 h 252"/>
                <a:gd name="T34" fmla="*/ 198 w 249"/>
                <a:gd name="T35" fmla="*/ 70 h 252"/>
                <a:gd name="T36" fmla="*/ 179 w 249"/>
                <a:gd name="T37" fmla="*/ 49 h 252"/>
                <a:gd name="T38" fmla="*/ 153 w 249"/>
                <a:gd name="T39" fmla="*/ 37 h 252"/>
                <a:gd name="T40" fmla="*/ 123 w 249"/>
                <a:gd name="T41" fmla="*/ 33 h 252"/>
                <a:gd name="T42" fmla="*/ 123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2 w 249"/>
                <a:gd name="T51" fmla="*/ 86 h 252"/>
                <a:gd name="T52" fmla="*/ 249 w 249"/>
                <a:gd name="T53" fmla="*/ 126 h 252"/>
                <a:gd name="T54" fmla="*/ 242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3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4 w 249"/>
                <a:gd name="T71" fmla="*/ 168 h 252"/>
                <a:gd name="T72" fmla="*/ 0 w 249"/>
                <a:gd name="T73" fmla="*/ 126 h 252"/>
                <a:gd name="T74" fmla="*/ 4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3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3" y="33"/>
                  </a:moveTo>
                  <a:lnTo>
                    <a:pt x="93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7" y="98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3" y="217"/>
                  </a:lnTo>
                  <a:lnTo>
                    <a:pt x="123" y="221"/>
                  </a:lnTo>
                  <a:lnTo>
                    <a:pt x="153" y="217"/>
                  </a:lnTo>
                  <a:lnTo>
                    <a:pt x="179" y="203"/>
                  </a:lnTo>
                  <a:lnTo>
                    <a:pt x="198" y="182"/>
                  </a:lnTo>
                  <a:lnTo>
                    <a:pt x="209" y="156"/>
                  </a:lnTo>
                  <a:lnTo>
                    <a:pt x="214" y="126"/>
                  </a:lnTo>
                  <a:lnTo>
                    <a:pt x="209" y="98"/>
                  </a:lnTo>
                  <a:lnTo>
                    <a:pt x="198" y="70"/>
                  </a:lnTo>
                  <a:lnTo>
                    <a:pt x="179" y="49"/>
                  </a:lnTo>
                  <a:lnTo>
                    <a:pt x="153" y="37"/>
                  </a:lnTo>
                  <a:lnTo>
                    <a:pt x="123" y="33"/>
                  </a:lnTo>
                  <a:close/>
                  <a:moveTo>
                    <a:pt x="123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2" y="86"/>
                  </a:lnTo>
                  <a:lnTo>
                    <a:pt x="249" y="126"/>
                  </a:lnTo>
                  <a:lnTo>
                    <a:pt x="242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3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4" y="168"/>
                  </a:lnTo>
                  <a:lnTo>
                    <a:pt x="0" y="126"/>
                  </a:lnTo>
                  <a:lnTo>
                    <a:pt x="4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16024225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0 h 240"/>
                <a:gd name="T10" fmla="*/ 114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4 w 170"/>
                <a:gd name="T19" fmla="*/ 40 h 240"/>
                <a:gd name="T20" fmla="*/ 102 w 170"/>
                <a:gd name="T21" fmla="*/ 33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0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/>
            <p:cNvSpPr>
              <a:spLocks/>
            </p:cNvSpPr>
            <p:nvPr userDrawn="1"/>
          </p:nvSpPr>
          <p:spPr bwMode="auto">
            <a:xfrm>
              <a:off x="16341725" y="3175"/>
              <a:ext cx="225425" cy="381000"/>
            </a:xfrm>
            <a:custGeom>
              <a:avLst/>
              <a:gdLst>
                <a:gd name="T0" fmla="*/ 0 w 142"/>
                <a:gd name="T1" fmla="*/ 0 h 240"/>
                <a:gd name="T2" fmla="*/ 32 w 142"/>
                <a:gd name="T3" fmla="*/ 0 h 240"/>
                <a:gd name="T4" fmla="*/ 32 w 142"/>
                <a:gd name="T5" fmla="*/ 210 h 240"/>
                <a:gd name="T6" fmla="*/ 142 w 142"/>
                <a:gd name="T7" fmla="*/ 210 h 240"/>
                <a:gd name="T8" fmla="*/ 142 w 142"/>
                <a:gd name="T9" fmla="*/ 240 h 240"/>
                <a:gd name="T10" fmla="*/ 0 w 142"/>
                <a:gd name="T11" fmla="*/ 240 h 240"/>
                <a:gd name="T12" fmla="*/ 0 w 142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40">
                  <a:moveTo>
                    <a:pt x="0" y="0"/>
                  </a:moveTo>
                  <a:lnTo>
                    <a:pt x="32" y="0"/>
                  </a:lnTo>
                  <a:lnTo>
                    <a:pt x="32" y="210"/>
                  </a:lnTo>
                  <a:lnTo>
                    <a:pt x="142" y="210"/>
                  </a:lnTo>
                  <a:lnTo>
                    <a:pt x="14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6"/>
            <p:cNvSpPr>
              <a:spLocks noEditPoints="1"/>
            </p:cNvSpPr>
            <p:nvPr userDrawn="1"/>
          </p:nvSpPr>
          <p:spPr bwMode="auto">
            <a:xfrm>
              <a:off x="16603663" y="3175"/>
              <a:ext cx="328613" cy="381000"/>
            </a:xfrm>
            <a:custGeom>
              <a:avLst/>
              <a:gdLst>
                <a:gd name="T0" fmla="*/ 33 w 207"/>
                <a:gd name="T1" fmla="*/ 30 h 240"/>
                <a:gd name="T2" fmla="*/ 33 w 207"/>
                <a:gd name="T3" fmla="*/ 210 h 240"/>
                <a:gd name="T4" fmla="*/ 72 w 207"/>
                <a:gd name="T5" fmla="*/ 210 h 240"/>
                <a:gd name="T6" fmla="*/ 105 w 207"/>
                <a:gd name="T7" fmla="*/ 205 h 240"/>
                <a:gd name="T8" fmla="*/ 133 w 207"/>
                <a:gd name="T9" fmla="*/ 193 h 240"/>
                <a:gd name="T10" fmla="*/ 154 w 207"/>
                <a:gd name="T11" fmla="*/ 177 h 240"/>
                <a:gd name="T12" fmla="*/ 168 w 207"/>
                <a:gd name="T13" fmla="*/ 151 h 240"/>
                <a:gd name="T14" fmla="*/ 175 w 207"/>
                <a:gd name="T15" fmla="*/ 119 h 240"/>
                <a:gd name="T16" fmla="*/ 172 w 207"/>
                <a:gd name="T17" fmla="*/ 105 h 240"/>
                <a:gd name="T18" fmla="*/ 170 w 207"/>
                <a:gd name="T19" fmla="*/ 89 h 240"/>
                <a:gd name="T20" fmla="*/ 161 w 207"/>
                <a:gd name="T21" fmla="*/ 72 h 240"/>
                <a:gd name="T22" fmla="*/ 149 w 207"/>
                <a:gd name="T23" fmla="*/ 56 h 240"/>
                <a:gd name="T24" fmla="*/ 133 w 207"/>
                <a:gd name="T25" fmla="*/ 42 h 240"/>
                <a:gd name="T26" fmla="*/ 109 w 207"/>
                <a:gd name="T27" fmla="*/ 35 h 240"/>
                <a:gd name="T28" fmla="*/ 82 w 207"/>
                <a:gd name="T29" fmla="*/ 30 h 240"/>
                <a:gd name="T30" fmla="*/ 33 w 207"/>
                <a:gd name="T31" fmla="*/ 30 h 240"/>
                <a:gd name="T32" fmla="*/ 0 w 207"/>
                <a:gd name="T33" fmla="*/ 0 h 240"/>
                <a:gd name="T34" fmla="*/ 84 w 207"/>
                <a:gd name="T35" fmla="*/ 0 h 240"/>
                <a:gd name="T36" fmla="*/ 121 w 207"/>
                <a:gd name="T37" fmla="*/ 5 h 240"/>
                <a:gd name="T38" fmla="*/ 151 w 207"/>
                <a:gd name="T39" fmla="*/ 16 h 240"/>
                <a:gd name="T40" fmla="*/ 175 w 207"/>
                <a:gd name="T41" fmla="*/ 33 h 240"/>
                <a:gd name="T42" fmla="*/ 191 w 207"/>
                <a:gd name="T43" fmla="*/ 54 h 240"/>
                <a:gd name="T44" fmla="*/ 200 w 207"/>
                <a:gd name="T45" fmla="*/ 77 h 240"/>
                <a:gd name="T46" fmla="*/ 207 w 207"/>
                <a:gd name="T47" fmla="*/ 100 h 240"/>
                <a:gd name="T48" fmla="*/ 207 w 207"/>
                <a:gd name="T49" fmla="*/ 119 h 240"/>
                <a:gd name="T50" fmla="*/ 205 w 207"/>
                <a:gd name="T51" fmla="*/ 149 h 240"/>
                <a:gd name="T52" fmla="*/ 193 w 207"/>
                <a:gd name="T53" fmla="*/ 177 h 240"/>
                <a:gd name="T54" fmla="*/ 175 w 207"/>
                <a:gd name="T55" fmla="*/ 203 h 240"/>
                <a:gd name="T56" fmla="*/ 149 w 207"/>
                <a:gd name="T57" fmla="*/ 221 h 240"/>
                <a:gd name="T58" fmla="*/ 116 w 207"/>
                <a:gd name="T59" fmla="*/ 235 h 240"/>
                <a:gd name="T60" fmla="*/ 77 w 207"/>
                <a:gd name="T61" fmla="*/ 240 h 240"/>
                <a:gd name="T62" fmla="*/ 0 w 207"/>
                <a:gd name="T63" fmla="*/ 240 h 240"/>
                <a:gd name="T64" fmla="*/ 0 w 207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40">
                  <a:moveTo>
                    <a:pt x="33" y="30"/>
                  </a:moveTo>
                  <a:lnTo>
                    <a:pt x="33" y="210"/>
                  </a:lnTo>
                  <a:lnTo>
                    <a:pt x="72" y="210"/>
                  </a:lnTo>
                  <a:lnTo>
                    <a:pt x="105" y="205"/>
                  </a:lnTo>
                  <a:lnTo>
                    <a:pt x="133" y="193"/>
                  </a:lnTo>
                  <a:lnTo>
                    <a:pt x="154" y="177"/>
                  </a:lnTo>
                  <a:lnTo>
                    <a:pt x="168" y="151"/>
                  </a:lnTo>
                  <a:lnTo>
                    <a:pt x="175" y="119"/>
                  </a:lnTo>
                  <a:lnTo>
                    <a:pt x="172" y="105"/>
                  </a:lnTo>
                  <a:lnTo>
                    <a:pt x="170" y="89"/>
                  </a:lnTo>
                  <a:lnTo>
                    <a:pt x="161" y="72"/>
                  </a:lnTo>
                  <a:lnTo>
                    <a:pt x="149" y="56"/>
                  </a:lnTo>
                  <a:lnTo>
                    <a:pt x="133" y="42"/>
                  </a:lnTo>
                  <a:lnTo>
                    <a:pt x="109" y="35"/>
                  </a:lnTo>
                  <a:lnTo>
                    <a:pt x="82" y="30"/>
                  </a:lnTo>
                  <a:lnTo>
                    <a:pt x="33" y="3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21" y="5"/>
                  </a:lnTo>
                  <a:lnTo>
                    <a:pt x="151" y="16"/>
                  </a:lnTo>
                  <a:lnTo>
                    <a:pt x="175" y="33"/>
                  </a:lnTo>
                  <a:lnTo>
                    <a:pt x="191" y="54"/>
                  </a:lnTo>
                  <a:lnTo>
                    <a:pt x="200" y="77"/>
                  </a:lnTo>
                  <a:lnTo>
                    <a:pt x="207" y="100"/>
                  </a:lnTo>
                  <a:lnTo>
                    <a:pt x="207" y="119"/>
                  </a:lnTo>
                  <a:lnTo>
                    <a:pt x="205" y="149"/>
                  </a:lnTo>
                  <a:lnTo>
                    <a:pt x="193" y="177"/>
                  </a:lnTo>
                  <a:lnTo>
                    <a:pt x="175" y="203"/>
                  </a:lnTo>
                  <a:lnTo>
                    <a:pt x="149" y="221"/>
                  </a:lnTo>
                  <a:lnTo>
                    <a:pt x="116" y="235"/>
                  </a:lnTo>
                  <a:lnTo>
                    <a:pt x="77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7003917" y="-481263"/>
              <a:ext cx="2430980" cy="875636"/>
              <a:chOff x="271463" y="2852738"/>
              <a:chExt cx="3190876" cy="1149350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68465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 hasCustomPrompt="1"/>
          </p:nvPr>
        </p:nvSpPr>
        <p:spPr>
          <a:xfrm>
            <a:off x="299523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80726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-8099"/>
            <a:ext cx="12206400" cy="68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2220745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0730584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3"/>
          <a:stretch/>
        </p:blipFill>
        <p:spPr>
          <a:xfrm>
            <a:off x="-14400" y="2"/>
            <a:ext cx="12220800" cy="6857999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FBB11C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1094"/>
            <a:ext cx="7515987" cy="7386638"/>
          </a:xfrm>
          <a:solidFill>
            <a:srgbClr val="FBB11C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86629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"/>
          <a:stretch/>
        </p:blipFill>
        <p:spPr>
          <a:xfrm>
            <a:off x="-14400" y="2"/>
            <a:ext cx="12220800" cy="685799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D0D428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1094"/>
            <a:ext cx="7515987" cy="7386638"/>
          </a:xfrm>
          <a:solidFill>
            <a:srgbClr val="D0D428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19287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400" y="2"/>
            <a:ext cx="12220800" cy="685799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7BB1DB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3585"/>
            <a:ext cx="7516800" cy="7386638"/>
          </a:xfrm>
          <a:solidFill>
            <a:srgbClr val="7BB1DB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2642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amburg_AtWork_9830.jpg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399" y="0"/>
            <a:ext cx="12222788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8185" y="3342593"/>
            <a:ext cx="7920203" cy="5909311"/>
          </a:xfrm>
          <a:solidFill>
            <a:srgbClr val="FBB11C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-14400" y="-4041600"/>
            <a:ext cx="7516800" cy="7386637"/>
          </a:xfrm>
          <a:solidFill>
            <a:srgbClr val="FBB11C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71856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rgbClr val="00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3447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rgbClr val="D54E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407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rgbClr val="34A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0841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solidFill>
          <a:srgbClr val="FBB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30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3375241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rgbClr val="537F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0550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solidFill>
          <a:srgbClr val="549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582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469" y="1311275"/>
            <a:ext cx="5422900" cy="42751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2569" y="1311275"/>
            <a:ext cx="5425017" cy="42751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73067" y="6542089"/>
            <a:ext cx="2844800" cy="1603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3E88CBC-8D51-4F19-A808-121796D8C12C}" type="datetime4">
              <a:rPr lang="en-US" smtClean="0"/>
              <a:pPr/>
              <a:t>March 30,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27233" y="6517761"/>
            <a:ext cx="3860800" cy="184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NXP Quality Review July 2012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6A933C-EF7D-4CBE-BADA-EFFC5E9C39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9223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045027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A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49707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55666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0380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9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092202" y="1650999"/>
            <a:ext cx="10198098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423400" y="5836800"/>
            <a:ext cx="276860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47576" y="6083300"/>
            <a:ext cx="1124512" cy="405048"/>
            <a:chOff x="271463" y="2852738"/>
            <a:chExt cx="3190876" cy="11493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0781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S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`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19507" y="2059133"/>
            <a:ext cx="4416491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431371" y="1052032"/>
            <a:ext cx="5088136" cy="87818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023658" y="2904757"/>
            <a:ext cx="2495849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3791744" y="4725144"/>
          <a:ext cx="4800533" cy="62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7888">
                <a:tc>
                  <a:txBody>
                    <a:bodyPr/>
                    <a:lstStyle/>
                    <a:p>
                      <a:r>
                        <a:rPr lang="en-US" sz="1700" b="1" kern="1200" spc="-30" baseline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COVER PAGE SUBTITLE PLACEHOLDER</a:t>
                      </a:r>
                      <a:endParaRPr lang="en-GB" sz="1700" b="1" kern="1200" spc="-30" baseline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 Box 9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527381" y="6374184"/>
            <a:ext cx="3360000" cy="152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lIns="48000" tIns="0" rIns="0" bIns="0" anchor="ctr" anchorCtr="0"/>
          <a:lstStyle/>
          <a:p>
            <a:pPr algn="l">
              <a:defRPr/>
            </a:pPr>
            <a:r>
              <a:rPr lang="nl-NL" sz="1200" noProof="1">
                <a:solidFill>
                  <a:schemeClr val="bg1"/>
                </a:solidFill>
              </a:rPr>
              <a:t>COMPANY CONFIDENTIAL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pic>
        <p:nvPicPr>
          <p:cNvPr id="12" name="Picture 11" descr="photostrip2.jpg"/>
          <p:cNvPicPr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096"/>
            <a:ext cx="12192000" cy="10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9249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FDD5F-E85B-4DA3-A4F9-9CF3C7409943}" type="datetime4">
              <a:rPr lang="en-US" smtClean="0"/>
              <a:t>March 30, 2021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73249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Full Image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431371" y="2863052"/>
            <a:ext cx="5131229" cy="129746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cap="all" spc="-60" baseline="0">
                <a:solidFill>
                  <a:schemeClr val="bg1"/>
                </a:solidFill>
                <a:latin typeface="+mj-lt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431371" y="1669252"/>
            <a:ext cx="5131229" cy="107394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900" b="1" kern="1200" cap="all" spc="-60" baseline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/>
              <a:t>Title Goes Here</a:t>
            </a:r>
            <a:br>
              <a:rPr lang="en-US"/>
            </a:br>
            <a:r>
              <a:rPr lang="en-US"/>
              <a:t>Second Line Optional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4864884" y="5903089"/>
            <a:ext cx="7327116" cy="7407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78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>
                <a:solidFill>
                  <a:schemeClr val="bg1"/>
                </a:solidFill>
              </a:rPr>
              <a:t>External use</a:t>
            </a:r>
          </a:p>
        </p:txBody>
      </p:sp>
      <p:sp>
        <p:nvSpPr>
          <p:cNvPr id="61" name="Slide Number Placeholder 1"/>
          <p:cNvSpPr txBox="1">
            <a:spLocks/>
          </p:cNvSpPr>
          <p:nvPr userDrawn="1"/>
        </p:nvSpPr>
        <p:spPr>
          <a:xfrm>
            <a:off x="333813" y="6302856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1300" b="0" smtClean="0">
                <a:solidFill>
                  <a:schemeClr val="bg1"/>
                </a:solidFill>
              </a:rPr>
              <a:pPr algn="l"/>
              <a:t>‹#›</a:t>
            </a:fld>
            <a:endParaRPr lang="en-US" sz="1300" b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6710636" y="5931672"/>
            <a:ext cx="5224214" cy="670193"/>
            <a:chOff x="7003917" y="-725488"/>
            <a:chExt cx="10382383" cy="1331913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10345738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3"/>
            <p:cNvSpPr>
              <a:spLocks noChangeArrowheads="1"/>
            </p:cNvSpPr>
            <p:nvPr userDrawn="1"/>
          </p:nvSpPr>
          <p:spPr bwMode="auto">
            <a:xfrm>
              <a:off x="17357725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0807700" y="-511175"/>
              <a:ext cx="250825" cy="395288"/>
            </a:xfrm>
            <a:custGeom>
              <a:avLst/>
              <a:gdLst>
                <a:gd name="T0" fmla="*/ 88 w 158"/>
                <a:gd name="T1" fmla="*/ 0 h 249"/>
                <a:gd name="T2" fmla="*/ 114 w 158"/>
                <a:gd name="T3" fmla="*/ 2 h 249"/>
                <a:gd name="T4" fmla="*/ 137 w 158"/>
                <a:gd name="T5" fmla="*/ 9 h 249"/>
                <a:gd name="T6" fmla="*/ 156 w 158"/>
                <a:gd name="T7" fmla="*/ 26 h 249"/>
                <a:gd name="T8" fmla="*/ 130 w 158"/>
                <a:gd name="T9" fmla="*/ 51 h 249"/>
                <a:gd name="T10" fmla="*/ 114 w 158"/>
                <a:gd name="T11" fmla="*/ 35 h 249"/>
                <a:gd name="T12" fmla="*/ 88 w 158"/>
                <a:gd name="T13" fmla="*/ 30 h 249"/>
                <a:gd name="T14" fmla="*/ 65 w 158"/>
                <a:gd name="T15" fmla="*/ 33 h 249"/>
                <a:gd name="T16" fmla="*/ 51 w 158"/>
                <a:gd name="T17" fmla="*/ 42 h 249"/>
                <a:gd name="T18" fmla="*/ 44 w 158"/>
                <a:gd name="T19" fmla="*/ 54 h 249"/>
                <a:gd name="T20" fmla="*/ 41 w 158"/>
                <a:gd name="T21" fmla="*/ 65 h 249"/>
                <a:gd name="T22" fmla="*/ 46 w 158"/>
                <a:gd name="T23" fmla="*/ 84 h 249"/>
                <a:gd name="T24" fmla="*/ 55 w 158"/>
                <a:gd name="T25" fmla="*/ 93 h 249"/>
                <a:gd name="T26" fmla="*/ 72 w 158"/>
                <a:gd name="T27" fmla="*/ 103 h 249"/>
                <a:gd name="T28" fmla="*/ 90 w 158"/>
                <a:gd name="T29" fmla="*/ 110 h 249"/>
                <a:gd name="T30" fmla="*/ 109 w 158"/>
                <a:gd name="T31" fmla="*/ 114 h 249"/>
                <a:gd name="T32" fmla="*/ 128 w 158"/>
                <a:gd name="T33" fmla="*/ 124 h 249"/>
                <a:gd name="T34" fmla="*/ 144 w 158"/>
                <a:gd name="T35" fmla="*/ 135 h 249"/>
                <a:gd name="T36" fmla="*/ 156 w 158"/>
                <a:gd name="T37" fmla="*/ 151 h 249"/>
                <a:gd name="T38" fmla="*/ 158 w 158"/>
                <a:gd name="T39" fmla="*/ 177 h 249"/>
                <a:gd name="T40" fmla="*/ 156 w 158"/>
                <a:gd name="T41" fmla="*/ 203 h 249"/>
                <a:gd name="T42" fmla="*/ 144 w 158"/>
                <a:gd name="T43" fmla="*/ 221 h 249"/>
                <a:gd name="T44" fmla="*/ 125 w 158"/>
                <a:gd name="T45" fmla="*/ 238 h 249"/>
                <a:gd name="T46" fmla="*/ 102 w 158"/>
                <a:gd name="T47" fmla="*/ 247 h 249"/>
                <a:gd name="T48" fmla="*/ 76 w 158"/>
                <a:gd name="T49" fmla="*/ 249 h 249"/>
                <a:gd name="T50" fmla="*/ 46 w 158"/>
                <a:gd name="T51" fmla="*/ 247 h 249"/>
                <a:gd name="T52" fmla="*/ 21 w 158"/>
                <a:gd name="T53" fmla="*/ 235 h 249"/>
                <a:gd name="T54" fmla="*/ 0 w 158"/>
                <a:gd name="T55" fmla="*/ 217 h 249"/>
                <a:gd name="T56" fmla="*/ 28 w 158"/>
                <a:gd name="T57" fmla="*/ 193 h 249"/>
                <a:gd name="T58" fmla="*/ 41 w 158"/>
                <a:gd name="T59" fmla="*/ 210 h 249"/>
                <a:gd name="T60" fmla="*/ 58 w 158"/>
                <a:gd name="T61" fmla="*/ 217 h 249"/>
                <a:gd name="T62" fmla="*/ 76 w 158"/>
                <a:gd name="T63" fmla="*/ 219 h 249"/>
                <a:gd name="T64" fmla="*/ 93 w 158"/>
                <a:gd name="T65" fmla="*/ 217 h 249"/>
                <a:gd name="T66" fmla="*/ 109 w 158"/>
                <a:gd name="T67" fmla="*/ 210 h 249"/>
                <a:gd name="T68" fmla="*/ 121 w 158"/>
                <a:gd name="T69" fmla="*/ 198 h 249"/>
                <a:gd name="T70" fmla="*/ 125 w 158"/>
                <a:gd name="T71" fmla="*/ 179 h 249"/>
                <a:gd name="T72" fmla="*/ 121 w 158"/>
                <a:gd name="T73" fmla="*/ 165 h 249"/>
                <a:gd name="T74" fmla="*/ 109 w 158"/>
                <a:gd name="T75" fmla="*/ 154 h 249"/>
                <a:gd name="T76" fmla="*/ 95 w 158"/>
                <a:gd name="T77" fmla="*/ 147 h 249"/>
                <a:gd name="T78" fmla="*/ 76 w 158"/>
                <a:gd name="T79" fmla="*/ 140 h 249"/>
                <a:gd name="T80" fmla="*/ 55 w 158"/>
                <a:gd name="T81" fmla="*/ 133 h 249"/>
                <a:gd name="T82" fmla="*/ 37 w 158"/>
                <a:gd name="T83" fmla="*/ 126 h 249"/>
                <a:gd name="T84" fmla="*/ 23 w 158"/>
                <a:gd name="T85" fmla="*/ 112 h 249"/>
                <a:gd name="T86" fmla="*/ 11 w 158"/>
                <a:gd name="T87" fmla="*/ 93 h 249"/>
                <a:gd name="T88" fmla="*/ 7 w 158"/>
                <a:gd name="T89" fmla="*/ 65 h 249"/>
                <a:gd name="T90" fmla="*/ 9 w 158"/>
                <a:gd name="T91" fmla="*/ 49 h 249"/>
                <a:gd name="T92" fmla="*/ 18 w 158"/>
                <a:gd name="T93" fmla="*/ 30 h 249"/>
                <a:gd name="T94" fmla="*/ 35 w 158"/>
                <a:gd name="T95" fmla="*/ 14 h 249"/>
                <a:gd name="T96" fmla="*/ 58 w 158"/>
                <a:gd name="T97" fmla="*/ 2 h 249"/>
                <a:gd name="T98" fmla="*/ 88 w 158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249">
                  <a:moveTo>
                    <a:pt x="88" y="0"/>
                  </a:moveTo>
                  <a:lnTo>
                    <a:pt x="114" y="2"/>
                  </a:lnTo>
                  <a:lnTo>
                    <a:pt x="137" y="9"/>
                  </a:lnTo>
                  <a:lnTo>
                    <a:pt x="156" y="26"/>
                  </a:lnTo>
                  <a:lnTo>
                    <a:pt x="130" y="51"/>
                  </a:lnTo>
                  <a:lnTo>
                    <a:pt x="114" y="35"/>
                  </a:lnTo>
                  <a:lnTo>
                    <a:pt x="88" y="30"/>
                  </a:lnTo>
                  <a:lnTo>
                    <a:pt x="65" y="33"/>
                  </a:lnTo>
                  <a:lnTo>
                    <a:pt x="51" y="42"/>
                  </a:lnTo>
                  <a:lnTo>
                    <a:pt x="44" y="54"/>
                  </a:lnTo>
                  <a:lnTo>
                    <a:pt x="41" y="65"/>
                  </a:lnTo>
                  <a:lnTo>
                    <a:pt x="46" y="84"/>
                  </a:lnTo>
                  <a:lnTo>
                    <a:pt x="55" y="93"/>
                  </a:lnTo>
                  <a:lnTo>
                    <a:pt x="72" y="103"/>
                  </a:lnTo>
                  <a:lnTo>
                    <a:pt x="90" y="110"/>
                  </a:lnTo>
                  <a:lnTo>
                    <a:pt x="109" y="114"/>
                  </a:lnTo>
                  <a:lnTo>
                    <a:pt x="128" y="124"/>
                  </a:lnTo>
                  <a:lnTo>
                    <a:pt x="144" y="135"/>
                  </a:lnTo>
                  <a:lnTo>
                    <a:pt x="156" y="151"/>
                  </a:lnTo>
                  <a:lnTo>
                    <a:pt x="158" y="177"/>
                  </a:lnTo>
                  <a:lnTo>
                    <a:pt x="156" y="203"/>
                  </a:lnTo>
                  <a:lnTo>
                    <a:pt x="144" y="221"/>
                  </a:lnTo>
                  <a:lnTo>
                    <a:pt x="125" y="238"/>
                  </a:lnTo>
                  <a:lnTo>
                    <a:pt x="102" y="247"/>
                  </a:lnTo>
                  <a:lnTo>
                    <a:pt x="76" y="249"/>
                  </a:lnTo>
                  <a:lnTo>
                    <a:pt x="46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8" y="193"/>
                  </a:lnTo>
                  <a:lnTo>
                    <a:pt x="41" y="210"/>
                  </a:lnTo>
                  <a:lnTo>
                    <a:pt x="58" y="217"/>
                  </a:lnTo>
                  <a:lnTo>
                    <a:pt x="76" y="219"/>
                  </a:lnTo>
                  <a:lnTo>
                    <a:pt x="93" y="217"/>
                  </a:lnTo>
                  <a:lnTo>
                    <a:pt x="109" y="210"/>
                  </a:lnTo>
                  <a:lnTo>
                    <a:pt x="121" y="198"/>
                  </a:lnTo>
                  <a:lnTo>
                    <a:pt x="125" y="179"/>
                  </a:lnTo>
                  <a:lnTo>
                    <a:pt x="121" y="165"/>
                  </a:lnTo>
                  <a:lnTo>
                    <a:pt x="109" y="154"/>
                  </a:lnTo>
                  <a:lnTo>
                    <a:pt x="95" y="147"/>
                  </a:lnTo>
                  <a:lnTo>
                    <a:pt x="76" y="140"/>
                  </a:lnTo>
                  <a:lnTo>
                    <a:pt x="55" y="133"/>
                  </a:lnTo>
                  <a:lnTo>
                    <a:pt x="37" y="126"/>
                  </a:lnTo>
                  <a:lnTo>
                    <a:pt x="23" y="112"/>
                  </a:lnTo>
                  <a:lnTo>
                    <a:pt x="11" y="93"/>
                  </a:lnTo>
                  <a:lnTo>
                    <a:pt x="7" y="65"/>
                  </a:lnTo>
                  <a:lnTo>
                    <a:pt x="9" y="49"/>
                  </a:lnTo>
                  <a:lnTo>
                    <a:pt x="18" y="30"/>
                  </a:lnTo>
                  <a:lnTo>
                    <a:pt x="35" y="14"/>
                  </a:lnTo>
                  <a:lnTo>
                    <a:pt x="5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1136313" y="-503238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3 w 160"/>
                <a:gd name="T3" fmla="*/ 0 h 240"/>
                <a:gd name="T4" fmla="*/ 153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09 h 240"/>
                <a:gd name="T18" fmla="*/ 160 w 160"/>
                <a:gd name="T19" fmla="*/ 209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3" y="0"/>
                  </a:lnTo>
                  <a:lnTo>
                    <a:pt x="153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09"/>
                  </a:lnTo>
                  <a:lnTo>
                    <a:pt x="160" y="209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1428413" y="-511175"/>
              <a:ext cx="339725" cy="395288"/>
            </a:xfrm>
            <a:custGeom>
              <a:avLst/>
              <a:gdLst>
                <a:gd name="T0" fmla="*/ 125 w 214"/>
                <a:gd name="T1" fmla="*/ 0 h 249"/>
                <a:gd name="T2" fmla="*/ 156 w 214"/>
                <a:gd name="T3" fmla="*/ 2 h 249"/>
                <a:gd name="T4" fmla="*/ 186 w 214"/>
                <a:gd name="T5" fmla="*/ 16 h 249"/>
                <a:gd name="T6" fmla="*/ 209 w 214"/>
                <a:gd name="T7" fmla="*/ 37 h 249"/>
                <a:gd name="T8" fmla="*/ 181 w 214"/>
                <a:gd name="T9" fmla="*/ 56 h 249"/>
                <a:gd name="T10" fmla="*/ 165 w 214"/>
                <a:gd name="T11" fmla="*/ 42 h 249"/>
                <a:gd name="T12" fmla="*/ 146 w 214"/>
                <a:gd name="T13" fmla="*/ 33 h 249"/>
                <a:gd name="T14" fmla="*/ 123 w 214"/>
                <a:gd name="T15" fmla="*/ 30 h 249"/>
                <a:gd name="T16" fmla="*/ 95 w 214"/>
                <a:gd name="T17" fmla="*/ 35 h 249"/>
                <a:gd name="T18" fmla="*/ 69 w 214"/>
                <a:gd name="T19" fmla="*/ 49 h 249"/>
                <a:gd name="T20" fmla="*/ 51 w 214"/>
                <a:gd name="T21" fmla="*/ 70 h 249"/>
                <a:gd name="T22" fmla="*/ 39 w 214"/>
                <a:gd name="T23" fmla="*/ 96 h 249"/>
                <a:gd name="T24" fmla="*/ 34 w 214"/>
                <a:gd name="T25" fmla="*/ 126 h 249"/>
                <a:gd name="T26" fmla="*/ 39 w 214"/>
                <a:gd name="T27" fmla="*/ 156 h 249"/>
                <a:gd name="T28" fmla="*/ 51 w 214"/>
                <a:gd name="T29" fmla="*/ 182 h 249"/>
                <a:gd name="T30" fmla="*/ 69 w 214"/>
                <a:gd name="T31" fmla="*/ 200 h 249"/>
                <a:gd name="T32" fmla="*/ 93 w 214"/>
                <a:gd name="T33" fmla="*/ 214 h 249"/>
                <a:gd name="T34" fmla="*/ 123 w 214"/>
                <a:gd name="T35" fmla="*/ 219 h 249"/>
                <a:gd name="T36" fmla="*/ 149 w 214"/>
                <a:gd name="T37" fmla="*/ 217 h 249"/>
                <a:gd name="T38" fmla="*/ 169 w 214"/>
                <a:gd name="T39" fmla="*/ 205 h 249"/>
                <a:gd name="T40" fmla="*/ 186 w 214"/>
                <a:gd name="T41" fmla="*/ 189 h 249"/>
                <a:gd name="T42" fmla="*/ 214 w 214"/>
                <a:gd name="T43" fmla="*/ 207 h 249"/>
                <a:gd name="T44" fmla="*/ 207 w 214"/>
                <a:gd name="T45" fmla="*/ 217 h 249"/>
                <a:gd name="T46" fmla="*/ 195 w 214"/>
                <a:gd name="T47" fmla="*/ 228 h 249"/>
                <a:gd name="T48" fmla="*/ 176 w 214"/>
                <a:gd name="T49" fmla="*/ 238 h 249"/>
                <a:gd name="T50" fmla="*/ 153 w 214"/>
                <a:gd name="T51" fmla="*/ 247 h 249"/>
                <a:gd name="T52" fmla="*/ 123 w 214"/>
                <a:gd name="T53" fmla="*/ 249 h 249"/>
                <a:gd name="T54" fmla="*/ 88 w 214"/>
                <a:gd name="T55" fmla="*/ 245 h 249"/>
                <a:gd name="T56" fmla="*/ 58 w 214"/>
                <a:gd name="T57" fmla="*/ 231 h 249"/>
                <a:gd name="T58" fmla="*/ 32 w 214"/>
                <a:gd name="T59" fmla="*/ 212 h 249"/>
                <a:gd name="T60" fmla="*/ 16 w 214"/>
                <a:gd name="T61" fmla="*/ 186 h 249"/>
                <a:gd name="T62" fmla="*/ 4 w 214"/>
                <a:gd name="T63" fmla="*/ 156 h 249"/>
                <a:gd name="T64" fmla="*/ 0 w 214"/>
                <a:gd name="T65" fmla="*/ 126 h 249"/>
                <a:gd name="T66" fmla="*/ 7 w 214"/>
                <a:gd name="T67" fmla="*/ 84 h 249"/>
                <a:gd name="T68" fmla="*/ 23 w 214"/>
                <a:gd name="T69" fmla="*/ 49 h 249"/>
                <a:gd name="T70" fmla="*/ 48 w 214"/>
                <a:gd name="T71" fmla="*/ 23 h 249"/>
                <a:gd name="T72" fmla="*/ 83 w 214"/>
                <a:gd name="T73" fmla="*/ 5 h 249"/>
                <a:gd name="T74" fmla="*/ 125 w 214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4" h="249">
                  <a:moveTo>
                    <a:pt x="125" y="0"/>
                  </a:moveTo>
                  <a:lnTo>
                    <a:pt x="156" y="2"/>
                  </a:lnTo>
                  <a:lnTo>
                    <a:pt x="186" y="16"/>
                  </a:lnTo>
                  <a:lnTo>
                    <a:pt x="209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6" y="33"/>
                  </a:lnTo>
                  <a:lnTo>
                    <a:pt x="123" y="30"/>
                  </a:lnTo>
                  <a:lnTo>
                    <a:pt x="95" y="35"/>
                  </a:lnTo>
                  <a:lnTo>
                    <a:pt x="69" y="49"/>
                  </a:lnTo>
                  <a:lnTo>
                    <a:pt x="51" y="70"/>
                  </a:lnTo>
                  <a:lnTo>
                    <a:pt x="39" y="96"/>
                  </a:lnTo>
                  <a:lnTo>
                    <a:pt x="34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69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69" y="205"/>
                  </a:lnTo>
                  <a:lnTo>
                    <a:pt x="186" y="189"/>
                  </a:lnTo>
                  <a:lnTo>
                    <a:pt x="214" y="207"/>
                  </a:lnTo>
                  <a:lnTo>
                    <a:pt x="207" y="217"/>
                  </a:lnTo>
                  <a:lnTo>
                    <a:pt x="195" y="228"/>
                  </a:lnTo>
                  <a:lnTo>
                    <a:pt x="176" y="238"/>
                  </a:lnTo>
                  <a:lnTo>
                    <a:pt x="153" y="247"/>
                  </a:lnTo>
                  <a:lnTo>
                    <a:pt x="123" y="249"/>
                  </a:lnTo>
                  <a:lnTo>
                    <a:pt x="88" y="245"/>
                  </a:lnTo>
                  <a:lnTo>
                    <a:pt x="58" y="231"/>
                  </a:lnTo>
                  <a:lnTo>
                    <a:pt x="32" y="212"/>
                  </a:lnTo>
                  <a:lnTo>
                    <a:pt x="16" y="186"/>
                  </a:lnTo>
                  <a:lnTo>
                    <a:pt x="4" y="156"/>
                  </a:lnTo>
                  <a:lnTo>
                    <a:pt x="0" y="126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8" y="23"/>
                  </a:lnTo>
                  <a:lnTo>
                    <a:pt x="83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1812588" y="-503238"/>
              <a:ext cx="290513" cy="387350"/>
            </a:xfrm>
            <a:custGeom>
              <a:avLst/>
              <a:gdLst>
                <a:gd name="T0" fmla="*/ 0 w 183"/>
                <a:gd name="T1" fmla="*/ 0 h 244"/>
                <a:gd name="T2" fmla="*/ 32 w 183"/>
                <a:gd name="T3" fmla="*/ 0 h 244"/>
                <a:gd name="T4" fmla="*/ 32 w 183"/>
                <a:gd name="T5" fmla="*/ 146 h 244"/>
                <a:gd name="T6" fmla="*/ 35 w 183"/>
                <a:gd name="T7" fmla="*/ 165 h 244"/>
                <a:gd name="T8" fmla="*/ 39 w 183"/>
                <a:gd name="T9" fmla="*/ 184 h 244"/>
                <a:gd name="T10" fmla="*/ 51 w 183"/>
                <a:gd name="T11" fmla="*/ 200 h 244"/>
                <a:gd name="T12" fmla="*/ 67 w 183"/>
                <a:gd name="T13" fmla="*/ 212 h 244"/>
                <a:gd name="T14" fmla="*/ 93 w 183"/>
                <a:gd name="T15" fmla="*/ 214 h 244"/>
                <a:gd name="T16" fmla="*/ 116 w 183"/>
                <a:gd name="T17" fmla="*/ 212 h 244"/>
                <a:gd name="T18" fmla="*/ 132 w 183"/>
                <a:gd name="T19" fmla="*/ 200 h 244"/>
                <a:gd name="T20" fmla="*/ 144 w 183"/>
                <a:gd name="T21" fmla="*/ 184 h 244"/>
                <a:gd name="T22" fmla="*/ 151 w 183"/>
                <a:gd name="T23" fmla="*/ 165 h 244"/>
                <a:gd name="T24" fmla="*/ 151 w 183"/>
                <a:gd name="T25" fmla="*/ 146 h 244"/>
                <a:gd name="T26" fmla="*/ 151 w 183"/>
                <a:gd name="T27" fmla="*/ 0 h 244"/>
                <a:gd name="T28" fmla="*/ 183 w 183"/>
                <a:gd name="T29" fmla="*/ 0 h 244"/>
                <a:gd name="T30" fmla="*/ 183 w 183"/>
                <a:gd name="T31" fmla="*/ 151 h 244"/>
                <a:gd name="T32" fmla="*/ 179 w 183"/>
                <a:gd name="T33" fmla="*/ 184 h 244"/>
                <a:gd name="T34" fmla="*/ 167 w 183"/>
                <a:gd name="T35" fmla="*/ 209 h 244"/>
                <a:gd name="T36" fmla="*/ 146 w 183"/>
                <a:gd name="T37" fmla="*/ 228 h 244"/>
                <a:gd name="T38" fmla="*/ 121 w 183"/>
                <a:gd name="T39" fmla="*/ 240 h 244"/>
                <a:gd name="T40" fmla="*/ 93 w 183"/>
                <a:gd name="T41" fmla="*/ 244 h 244"/>
                <a:gd name="T42" fmla="*/ 62 w 183"/>
                <a:gd name="T43" fmla="*/ 240 h 244"/>
                <a:gd name="T44" fmla="*/ 37 w 183"/>
                <a:gd name="T45" fmla="*/ 228 h 244"/>
                <a:gd name="T46" fmla="*/ 16 w 183"/>
                <a:gd name="T47" fmla="*/ 209 h 244"/>
                <a:gd name="T48" fmla="*/ 4 w 183"/>
                <a:gd name="T49" fmla="*/ 184 h 244"/>
                <a:gd name="T50" fmla="*/ 0 w 183"/>
                <a:gd name="T51" fmla="*/ 151 h 244"/>
                <a:gd name="T52" fmla="*/ 0 w 183"/>
                <a:gd name="T5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4">
                  <a:moveTo>
                    <a:pt x="0" y="0"/>
                  </a:moveTo>
                  <a:lnTo>
                    <a:pt x="32" y="0"/>
                  </a:lnTo>
                  <a:lnTo>
                    <a:pt x="32" y="146"/>
                  </a:lnTo>
                  <a:lnTo>
                    <a:pt x="35" y="165"/>
                  </a:lnTo>
                  <a:lnTo>
                    <a:pt x="39" y="184"/>
                  </a:lnTo>
                  <a:lnTo>
                    <a:pt x="51" y="200"/>
                  </a:lnTo>
                  <a:lnTo>
                    <a:pt x="67" y="212"/>
                  </a:lnTo>
                  <a:lnTo>
                    <a:pt x="93" y="214"/>
                  </a:lnTo>
                  <a:lnTo>
                    <a:pt x="116" y="212"/>
                  </a:lnTo>
                  <a:lnTo>
                    <a:pt x="132" y="200"/>
                  </a:lnTo>
                  <a:lnTo>
                    <a:pt x="144" y="184"/>
                  </a:lnTo>
                  <a:lnTo>
                    <a:pt x="151" y="165"/>
                  </a:lnTo>
                  <a:lnTo>
                    <a:pt x="151" y="146"/>
                  </a:lnTo>
                  <a:lnTo>
                    <a:pt x="151" y="0"/>
                  </a:lnTo>
                  <a:lnTo>
                    <a:pt x="183" y="0"/>
                  </a:lnTo>
                  <a:lnTo>
                    <a:pt x="183" y="151"/>
                  </a:lnTo>
                  <a:lnTo>
                    <a:pt x="179" y="184"/>
                  </a:lnTo>
                  <a:lnTo>
                    <a:pt x="167" y="209"/>
                  </a:lnTo>
                  <a:lnTo>
                    <a:pt x="146" y="228"/>
                  </a:lnTo>
                  <a:lnTo>
                    <a:pt x="121" y="240"/>
                  </a:lnTo>
                  <a:lnTo>
                    <a:pt x="93" y="244"/>
                  </a:lnTo>
                  <a:lnTo>
                    <a:pt x="62" y="240"/>
                  </a:lnTo>
                  <a:lnTo>
                    <a:pt x="37" y="228"/>
                  </a:lnTo>
                  <a:lnTo>
                    <a:pt x="16" y="209"/>
                  </a:lnTo>
                  <a:lnTo>
                    <a:pt x="4" y="184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12196763" y="-503238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2 h 240"/>
                <a:gd name="T10" fmla="*/ 114 w 170"/>
                <a:gd name="T11" fmla="*/ 95 h 240"/>
                <a:gd name="T12" fmla="*/ 123 w 170"/>
                <a:gd name="T13" fmla="*/ 84 h 240"/>
                <a:gd name="T14" fmla="*/ 125 w 170"/>
                <a:gd name="T15" fmla="*/ 67 h 240"/>
                <a:gd name="T16" fmla="*/ 123 w 170"/>
                <a:gd name="T17" fmla="*/ 51 h 240"/>
                <a:gd name="T18" fmla="*/ 114 w 170"/>
                <a:gd name="T19" fmla="*/ 39 h 240"/>
                <a:gd name="T20" fmla="*/ 102 w 170"/>
                <a:gd name="T21" fmla="*/ 32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1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7 h 240"/>
                <a:gd name="T44" fmla="*/ 156 w 170"/>
                <a:gd name="T45" fmla="*/ 88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5 h 240"/>
                <a:gd name="T58" fmla="*/ 32 w 170"/>
                <a:gd name="T59" fmla="*/ 135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2"/>
                  </a:lnTo>
                  <a:lnTo>
                    <a:pt x="114" y="95"/>
                  </a:lnTo>
                  <a:lnTo>
                    <a:pt x="123" y="84"/>
                  </a:lnTo>
                  <a:lnTo>
                    <a:pt x="125" y="67"/>
                  </a:lnTo>
                  <a:lnTo>
                    <a:pt x="123" y="51"/>
                  </a:lnTo>
                  <a:lnTo>
                    <a:pt x="114" y="39"/>
                  </a:lnTo>
                  <a:lnTo>
                    <a:pt x="102" y="32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1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7"/>
                  </a:lnTo>
                  <a:lnTo>
                    <a:pt x="156" y="88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5"/>
                  </a:lnTo>
                  <a:lnTo>
                    <a:pt x="32" y="135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2520613" y="-503238"/>
              <a:ext cx="255588" cy="381000"/>
            </a:xfrm>
            <a:custGeom>
              <a:avLst/>
              <a:gdLst>
                <a:gd name="T0" fmla="*/ 0 w 161"/>
                <a:gd name="T1" fmla="*/ 0 h 240"/>
                <a:gd name="T2" fmla="*/ 156 w 161"/>
                <a:gd name="T3" fmla="*/ 0 h 240"/>
                <a:gd name="T4" fmla="*/ 156 w 161"/>
                <a:gd name="T5" fmla="*/ 30 h 240"/>
                <a:gd name="T6" fmla="*/ 33 w 161"/>
                <a:gd name="T7" fmla="*/ 30 h 240"/>
                <a:gd name="T8" fmla="*/ 33 w 161"/>
                <a:gd name="T9" fmla="*/ 102 h 240"/>
                <a:gd name="T10" fmla="*/ 147 w 161"/>
                <a:gd name="T11" fmla="*/ 102 h 240"/>
                <a:gd name="T12" fmla="*/ 147 w 161"/>
                <a:gd name="T13" fmla="*/ 133 h 240"/>
                <a:gd name="T14" fmla="*/ 33 w 161"/>
                <a:gd name="T15" fmla="*/ 133 h 240"/>
                <a:gd name="T16" fmla="*/ 33 w 161"/>
                <a:gd name="T17" fmla="*/ 209 h 240"/>
                <a:gd name="T18" fmla="*/ 161 w 161"/>
                <a:gd name="T19" fmla="*/ 209 h 240"/>
                <a:gd name="T20" fmla="*/ 161 w 161"/>
                <a:gd name="T21" fmla="*/ 240 h 240"/>
                <a:gd name="T22" fmla="*/ 0 w 161"/>
                <a:gd name="T23" fmla="*/ 240 h 240"/>
                <a:gd name="T24" fmla="*/ 0 w 161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3" y="30"/>
                  </a:lnTo>
                  <a:lnTo>
                    <a:pt x="33" y="102"/>
                  </a:lnTo>
                  <a:lnTo>
                    <a:pt x="147" y="102"/>
                  </a:lnTo>
                  <a:lnTo>
                    <a:pt x="147" y="133"/>
                  </a:lnTo>
                  <a:lnTo>
                    <a:pt x="33" y="133"/>
                  </a:lnTo>
                  <a:lnTo>
                    <a:pt x="33" y="209"/>
                  </a:lnTo>
                  <a:lnTo>
                    <a:pt x="161" y="209"/>
                  </a:lnTo>
                  <a:lnTo>
                    <a:pt x="161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2976225" y="-511175"/>
              <a:ext cx="334963" cy="395288"/>
            </a:xfrm>
            <a:custGeom>
              <a:avLst/>
              <a:gdLst>
                <a:gd name="T0" fmla="*/ 123 w 211"/>
                <a:gd name="T1" fmla="*/ 0 h 249"/>
                <a:gd name="T2" fmla="*/ 156 w 211"/>
                <a:gd name="T3" fmla="*/ 2 h 249"/>
                <a:gd name="T4" fmla="*/ 184 w 211"/>
                <a:gd name="T5" fmla="*/ 16 h 249"/>
                <a:gd name="T6" fmla="*/ 207 w 211"/>
                <a:gd name="T7" fmla="*/ 37 h 249"/>
                <a:gd name="T8" fmla="*/ 181 w 211"/>
                <a:gd name="T9" fmla="*/ 56 h 249"/>
                <a:gd name="T10" fmla="*/ 165 w 211"/>
                <a:gd name="T11" fmla="*/ 42 h 249"/>
                <a:gd name="T12" fmla="*/ 144 w 211"/>
                <a:gd name="T13" fmla="*/ 33 h 249"/>
                <a:gd name="T14" fmla="*/ 123 w 211"/>
                <a:gd name="T15" fmla="*/ 30 h 249"/>
                <a:gd name="T16" fmla="*/ 93 w 211"/>
                <a:gd name="T17" fmla="*/ 35 h 249"/>
                <a:gd name="T18" fmla="*/ 67 w 211"/>
                <a:gd name="T19" fmla="*/ 49 h 249"/>
                <a:gd name="T20" fmla="*/ 49 w 211"/>
                <a:gd name="T21" fmla="*/ 70 h 249"/>
                <a:gd name="T22" fmla="*/ 37 w 211"/>
                <a:gd name="T23" fmla="*/ 96 h 249"/>
                <a:gd name="T24" fmla="*/ 35 w 211"/>
                <a:gd name="T25" fmla="*/ 126 h 249"/>
                <a:gd name="T26" fmla="*/ 37 w 211"/>
                <a:gd name="T27" fmla="*/ 156 h 249"/>
                <a:gd name="T28" fmla="*/ 49 w 211"/>
                <a:gd name="T29" fmla="*/ 182 h 249"/>
                <a:gd name="T30" fmla="*/ 67 w 211"/>
                <a:gd name="T31" fmla="*/ 200 h 249"/>
                <a:gd name="T32" fmla="*/ 93 w 211"/>
                <a:gd name="T33" fmla="*/ 214 h 249"/>
                <a:gd name="T34" fmla="*/ 123 w 211"/>
                <a:gd name="T35" fmla="*/ 219 h 249"/>
                <a:gd name="T36" fmla="*/ 149 w 211"/>
                <a:gd name="T37" fmla="*/ 217 h 249"/>
                <a:gd name="T38" fmla="*/ 170 w 211"/>
                <a:gd name="T39" fmla="*/ 205 h 249"/>
                <a:gd name="T40" fmla="*/ 186 w 211"/>
                <a:gd name="T41" fmla="*/ 189 h 249"/>
                <a:gd name="T42" fmla="*/ 211 w 211"/>
                <a:gd name="T43" fmla="*/ 207 h 249"/>
                <a:gd name="T44" fmla="*/ 205 w 211"/>
                <a:gd name="T45" fmla="*/ 217 h 249"/>
                <a:gd name="T46" fmla="*/ 193 w 211"/>
                <a:gd name="T47" fmla="*/ 228 h 249"/>
                <a:gd name="T48" fmla="*/ 174 w 211"/>
                <a:gd name="T49" fmla="*/ 238 h 249"/>
                <a:gd name="T50" fmla="*/ 151 w 211"/>
                <a:gd name="T51" fmla="*/ 247 h 249"/>
                <a:gd name="T52" fmla="*/ 121 w 211"/>
                <a:gd name="T53" fmla="*/ 249 h 249"/>
                <a:gd name="T54" fmla="*/ 86 w 211"/>
                <a:gd name="T55" fmla="*/ 245 h 249"/>
                <a:gd name="T56" fmla="*/ 56 w 211"/>
                <a:gd name="T57" fmla="*/ 231 h 249"/>
                <a:gd name="T58" fmla="*/ 32 w 211"/>
                <a:gd name="T59" fmla="*/ 212 h 249"/>
                <a:gd name="T60" fmla="*/ 14 w 211"/>
                <a:gd name="T61" fmla="*/ 186 h 249"/>
                <a:gd name="T62" fmla="*/ 2 w 211"/>
                <a:gd name="T63" fmla="*/ 156 h 249"/>
                <a:gd name="T64" fmla="*/ 0 w 211"/>
                <a:gd name="T65" fmla="*/ 126 h 249"/>
                <a:gd name="T66" fmla="*/ 4 w 211"/>
                <a:gd name="T67" fmla="*/ 84 h 249"/>
                <a:gd name="T68" fmla="*/ 21 w 211"/>
                <a:gd name="T69" fmla="*/ 49 h 249"/>
                <a:gd name="T70" fmla="*/ 49 w 211"/>
                <a:gd name="T71" fmla="*/ 23 h 249"/>
                <a:gd name="T72" fmla="*/ 83 w 211"/>
                <a:gd name="T73" fmla="*/ 5 h 249"/>
                <a:gd name="T74" fmla="*/ 123 w 211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7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7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70" y="205"/>
                  </a:lnTo>
                  <a:lnTo>
                    <a:pt x="186" y="189"/>
                  </a:lnTo>
                  <a:lnTo>
                    <a:pt x="211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4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2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4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3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13341350" y="-511175"/>
              <a:ext cx="395288" cy="395288"/>
            </a:xfrm>
            <a:custGeom>
              <a:avLst/>
              <a:gdLst>
                <a:gd name="T0" fmla="*/ 123 w 249"/>
                <a:gd name="T1" fmla="*/ 30 h 249"/>
                <a:gd name="T2" fmla="*/ 93 w 249"/>
                <a:gd name="T3" fmla="*/ 35 h 249"/>
                <a:gd name="T4" fmla="*/ 70 w 249"/>
                <a:gd name="T5" fmla="*/ 49 h 249"/>
                <a:gd name="T6" fmla="*/ 49 w 249"/>
                <a:gd name="T7" fmla="*/ 68 h 249"/>
                <a:gd name="T8" fmla="*/ 37 w 249"/>
                <a:gd name="T9" fmla="*/ 96 h 249"/>
                <a:gd name="T10" fmla="*/ 35 w 249"/>
                <a:gd name="T11" fmla="*/ 124 h 249"/>
                <a:gd name="T12" fmla="*/ 37 w 249"/>
                <a:gd name="T13" fmla="*/ 154 h 249"/>
                <a:gd name="T14" fmla="*/ 49 w 249"/>
                <a:gd name="T15" fmla="*/ 182 h 249"/>
                <a:gd name="T16" fmla="*/ 70 w 249"/>
                <a:gd name="T17" fmla="*/ 200 h 249"/>
                <a:gd name="T18" fmla="*/ 93 w 249"/>
                <a:gd name="T19" fmla="*/ 214 h 249"/>
                <a:gd name="T20" fmla="*/ 123 w 249"/>
                <a:gd name="T21" fmla="*/ 219 h 249"/>
                <a:gd name="T22" fmla="*/ 154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0 w 249"/>
                <a:gd name="T29" fmla="*/ 154 h 249"/>
                <a:gd name="T30" fmla="*/ 214 w 249"/>
                <a:gd name="T31" fmla="*/ 124 h 249"/>
                <a:gd name="T32" fmla="*/ 210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4 w 249"/>
                <a:gd name="T39" fmla="*/ 35 h 249"/>
                <a:gd name="T40" fmla="*/ 123 w 249"/>
                <a:gd name="T41" fmla="*/ 30 h 249"/>
                <a:gd name="T42" fmla="*/ 123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2 w 249"/>
                <a:gd name="T51" fmla="*/ 84 h 249"/>
                <a:gd name="T52" fmla="*/ 249 w 249"/>
                <a:gd name="T53" fmla="*/ 124 h 249"/>
                <a:gd name="T54" fmla="*/ 242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3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5 w 249"/>
                <a:gd name="T71" fmla="*/ 165 h 249"/>
                <a:gd name="T72" fmla="*/ 0 w 249"/>
                <a:gd name="T73" fmla="*/ 124 h 249"/>
                <a:gd name="T74" fmla="*/ 5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3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3" y="30"/>
                  </a:moveTo>
                  <a:lnTo>
                    <a:pt x="93" y="35"/>
                  </a:lnTo>
                  <a:lnTo>
                    <a:pt x="70" y="49"/>
                  </a:lnTo>
                  <a:lnTo>
                    <a:pt x="49" y="68"/>
                  </a:lnTo>
                  <a:lnTo>
                    <a:pt x="37" y="96"/>
                  </a:lnTo>
                  <a:lnTo>
                    <a:pt x="35" y="124"/>
                  </a:lnTo>
                  <a:lnTo>
                    <a:pt x="37" y="154"/>
                  </a:lnTo>
                  <a:lnTo>
                    <a:pt x="49" y="182"/>
                  </a:lnTo>
                  <a:lnTo>
                    <a:pt x="70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54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0" y="154"/>
                  </a:lnTo>
                  <a:lnTo>
                    <a:pt x="214" y="124"/>
                  </a:lnTo>
                  <a:lnTo>
                    <a:pt x="210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4" y="35"/>
                  </a:lnTo>
                  <a:lnTo>
                    <a:pt x="123" y="30"/>
                  </a:lnTo>
                  <a:close/>
                  <a:moveTo>
                    <a:pt x="123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2" y="84"/>
                  </a:lnTo>
                  <a:lnTo>
                    <a:pt x="249" y="124"/>
                  </a:lnTo>
                  <a:lnTo>
                    <a:pt x="242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3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5" y="165"/>
                  </a:lnTo>
                  <a:lnTo>
                    <a:pt x="0" y="124"/>
                  </a:lnTo>
                  <a:lnTo>
                    <a:pt x="5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381125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2 w 207"/>
                <a:gd name="T5" fmla="*/ 198 h 240"/>
                <a:gd name="T6" fmla="*/ 174 w 207"/>
                <a:gd name="T7" fmla="*/ 198 h 240"/>
                <a:gd name="T8" fmla="*/ 174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5 w 207"/>
                <a:gd name="T15" fmla="*/ 240 h 240"/>
                <a:gd name="T16" fmla="*/ 32 w 207"/>
                <a:gd name="T17" fmla="*/ 42 h 240"/>
                <a:gd name="T18" fmla="*/ 32 w 207"/>
                <a:gd name="T19" fmla="*/ 42 h 240"/>
                <a:gd name="T20" fmla="*/ 32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5" y="2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422400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14652625" y="-503238"/>
              <a:ext cx="252413" cy="381000"/>
            </a:xfrm>
            <a:custGeom>
              <a:avLst/>
              <a:gdLst>
                <a:gd name="T0" fmla="*/ 0 w 159"/>
                <a:gd name="T1" fmla="*/ 0 h 240"/>
                <a:gd name="T2" fmla="*/ 154 w 159"/>
                <a:gd name="T3" fmla="*/ 0 h 240"/>
                <a:gd name="T4" fmla="*/ 154 w 159"/>
                <a:gd name="T5" fmla="*/ 30 h 240"/>
                <a:gd name="T6" fmla="*/ 31 w 159"/>
                <a:gd name="T7" fmla="*/ 30 h 240"/>
                <a:gd name="T8" fmla="*/ 31 w 159"/>
                <a:gd name="T9" fmla="*/ 102 h 240"/>
                <a:gd name="T10" fmla="*/ 145 w 159"/>
                <a:gd name="T11" fmla="*/ 102 h 240"/>
                <a:gd name="T12" fmla="*/ 145 w 159"/>
                <a:gd name="T13" fmla="*/ 133 h 240"/>
                <a:gd name="T14" fmla="*/ 31 w 159"/>
                <a:gd name="T15" fmla="*/ 133 h 240"/>
                <a:gd name="T16" fmla="*/ 31 w 159"/>
                <a:gd name="T17" fmla="*/ 209 h 240"/>
                <a:gd name="T18" fmla="*/ 159 w 159"/>
                <a:gd name="T19" fmla="*/ 209 h 240"/>
                <a:gd name="T20" fmla="*/ 159 w 159"/>
                <a:gd name="T21" fmla="*/ 240 h 240"/>
                <a:gd name="T22" fmla="*/ 0 w 159"/>
                <a:gd name="T23" fmla="*/ 240 h 240"/>
                <a:gd name="T24" fmla="*/ 0 w 15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40">
                  <a:moveTo>
                    <a:pt x="0" y="0"/>
                  </a:moveTo>
                  <a:lnTo>
                    <a:pt x="154" y="0"/>
                  </a:lnTo>
                  <a:lnTo>
                    <a:pt x="154" y="30"/>
                  </a:lnTo>
                  <a:lnTo>
                    <a:pt x="31" y="30"/>
                  </a:lnTo>
                  <a:lnTo>
                    <a:pt x="31" y="102"/>
                  </a:lnTo>
                  <a:lnTo>
                    <a:pt x="145" y="102"/>
                  </a:lnTo>
                  <a:lnTo>
                    <a:pt x="145" y="133"/>
                  </a:lnTo>
                  <a:lnTo>
                    <a:pt x="31" y="133"/>
                  </a:lnTo>
                  <a:lnTo>
                    <a:pt x="31" y="209"/>
                  </a:lnTo>
                  <a:lnTo>
                    <a:pt x="159" y="209"/>
                  </a:lnTo>
                  <a:lnTo>
                    <a:pt x="159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auto">
            <a:xfrm>
              <a:off x="14955838" y="-511175"/>
              <a:ext cx="336550" cy="395288"/>
            </a:xfrm>
            <a:custGeom>
              <a:avLst/>
              <a:gdLst>
                <a:gd name="T0" fmla="*/ 123 w 212"/>
                <a:gd name="T1" fmla="*/ 0 h 249"/>
                <a:gd name="T2" fmla="*/ 156 w 212"/>
                <a:gd name="T3" fmla="*/ 2 h 249"/>
                <a:gd name="T4" fmla="*/ 184 w 212"/>
                <a:gd name="T5" fmla="*/ 16 h 249"/>
                <a:gd name="T6" fmla="*/ 207 w 212"/>
                <a:gd name="T7" fmla="*/ 37 h 249"/>
                <a:gd name="T8" fmla="*/ 179 w 212"/>
                <a:gd name="T9" fmla="*/ 56 h 249"/>
                <a:gd name="T10" fmla="*/ 165 w 212"/>
                <a:gd name="T11" fmla="*/ 42 h 249"/>
                <a:gd name="T12" fmla="*/ 144 w 212"/>
                <a:gd name="T13" fmla="*/ 33 h 249"/>
                <a:gd name="T14" fmla="*/ 123 w 212"/>
                <a:gd name="T15" fmla="*/ 30 h 249"/>
                <a:gd name="T16" fmla="*/ 93 w 212"/>
                <a:gd name="T17" fmla="*/ 35 h 249"/>
                <a:gd name="T18" fmla="*/ 68 w 212"/>
                <a:gd name="T19" fmla="*/ 49 h 249"/>
                <a:gd name="T20" fmla="*/ 49 w 212"/>
                <a:gd name="T21" fmla="*/ 70 h 249"/>
                <a:gd name="T22" fmla="*/ 37 w 212"/>
                <a:gd name="T23" fmla="*/ 96 h 249"/>
                <a:gd name="T24" fmla="*/ 33 w 212"/>
                <a:gd name="T25" fmla="*/ 126 h 249"/>
                <a:gd name="T26" fmla="*/ 37 w 212"/>
                <a:gd name="T27" fmla="*/ 156 h 249"/>
                <a:gd name="T28" fmla="*/ 49 w 212"/>
                <a:gd name="T29" fmla="*/ 182 h 249"/>
                <a:gd name="T30" fmla="*/ 68 w 212"/>
                <a:gd name="T31" fmla="*/ 200 h 249"/>
                <a:gd name="T32" fmla="*/ 93 w 212"/>
                <a:gd name="T33" fmla="*/ 214 h 249"/>
                <a:gd name="T34" fmla="*/ 123 w 212"/>
                <a:gd name="T35" fmla="*/ 219 h 249"/>
                <a:gd name="T36" fmla="*/ 147 w 212"/>
                <a:gd name="T37" fmla="*/ 217 h 249"/>
                <a:gd name="T38" fmla="*/ 168 w 212"/>
                <a:gd name="T39" fmla="*/ 205 h 249"/>
                <a:gd name="T40" fmla="*/ 184 w 212"/>
                <a:gd name="T41" fmla="*/ 189 h 249"/>
                <a:gd name="T42" fmla="*/ 212 w 212"/>
                <a:gd name="T43" fmla="*/ 207 h 249"/>
                <a:gd name="T44" fmla="*/ 205 w 212"/>
                <a:gd name="T45" fmla="*/ 217 h 249"/>
                <a:gd name="T46" fmla="*/ 193 w 212"/>
                <a:gd name="T47" fmla="*/ 228 h 249"/>
                <a:gd name="T48" fmla="*/ 175 w 212"/>
                <a:gd name="T49" fmla="*/ 238 h 249"/>
                <a:gd name="T50" fmla="*/ 151 w 212"/>
                <a:gd name="T51" fmla="*/ 247 h 249"/>
                <a:gd name="T52" fmla="*/ 121 w 212"/>
                <a:gd name="T53" fmla="*/ 249 h 249"/>
                <a:gd name="T54" fmla="*/ 86 w 212"/>
                <a:gd name="T55" fmla="*/ 245 h 249"/>
                <a:gd name="T56" fmla="*/ 56 w 212"/>
                <a:gd name="T57" fmla="*/ 231 h 249"/>
                <a:gd name="T58" fmla="*/ 33 w 212"/>
                <a:gd name="T59" fmla="*/ 212 h 249"/>
                <a:gd name="T60" fmla="*/ 14 w 212"/>
                <a:gd name="T61" fmla="*/ 186 h 249"/>
                <a:gd name="T62" fmla="*/ 2 w 212"/>
                <a:gd name="T63" fmla="*/ 156 h 249"/>
                <a:gd name="T64" fmla="*/ 0 w 212"/>
                <a:gd name="T65" fmla="*/ 126 h 249"/>
                <a:gd name="T66" fmla="*/ 5 w 212"/>
                <a:gd name="T67" fmla="*/ 84 h 249"/>
                <a:gd name="T68" fmla="*/ 21 w 212"/>
                <a:gd name="T69" fmla="*/ 49 h 249"/>
                <a:gd name="T70" fmla="*/ 49 w 212"/>
                <a:gd name="T71" fmla="*/ 23 h 249"/>
                <a:gd name="T72" fmla="*/ 82 w 212"/>
                <a:gd name="T73" fmla="*/ 5 h 249"/>
                <a:gd name="T74" fmla="*/ 123 w 212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79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8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3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8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7" y="217"/>
                  </a:lnTo>
                  <a:lnTo>
                    <a:pt x="168" y="205"/>
                  </a:lnTo>
                  <a:lnTo>
                    <a:pt x="184" y="189"/>
                  </a:lnTo>
                  <a:lnTo>
                    <a:pt x="212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5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3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5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2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5311438" y="-503238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6 w 186"/>
                <a:gd name="T11" fmla="*/ 240 h 240"/>
                <a:gd name="T12" fmla="*/ 76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6" y="240"/>
                  </a:lnTo>
                  <a:lnTo>
                    <a:pt x="7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/>
            <p:cNvSpPr>
              <a:spLocks noChangeArrowheads="1"/>
            </p:cNvSpPr>
            <p:nvPr userDrawn="1"/>
          </p:nvSpPr>
          <p:spPr bwMode="auto">
            <a:xfrm>
              <a:off x="15662275" y="-503238"/>
              <a:ext cx="50800" cy="3810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 noEditPoints="1"/>
            </p:cNvSpPr>
            <p:nvPr userDrawn="1"/>
          </p:nvSpPr>
          <p:spPr bwMode="auto">
            <a:xfrm>
              <a:off x="15776575" y="-511175"/>
              <a:ext cx="395288" cy="395288"/>
            </a:xfrm>
            <a:custGeom>
              <a:avLst/>
              <a:gdLst>
                <a:gd name="T0" fmla="*/ 125 w 249"/>
                <a:gd name="T1" fmla="*/ 30 h 249"/>
                <a:gd name="T2" fmla="*/ 95 w 249"/>
                <a:gd name="T3" fmla="*/ 35 h 249"/>
                <a:gd name="T4" fmla="*/ 70 w 249"/>
                <a:gd name="T5" fmla="*/ 49 h 249"/>
                <a:gd name="T6" fmla="*/ 51 w 249"/>
                <a:gd name="T7" fmla="*/ 68 h 249"/>
                <a:gd name="T8" fmla="*/ 39 w 249"/>
                <a:gd name="T9" fmla="*/ 96 h 249"/>
                <a:gd name="T10" fmla="*/ 35 w 249"/>
                <a:gd name="T11" fmla="*/ 124 h 249"/>
                <a:gd name="T12" fmla="*/ 39 w 249"/>
                <a:gd name="T13" fmla="*/ 154 h 249"/>
                <a:gd name="T14" fmla="*/ 51 w 249"/>
                <a:gd name="T15" fmla="*/ 182 h 249"/>
                <a:gd name="T16" fmla="*/ 70 w 249"/>
                <a:gd name="T17" fmla="*/ 200 h 249"/>
                <a:gd name="T18" fmla="*/ 95 w 249"/>
                <a:gd name="T19" fmla="*/ 214 h 249"/>
                <a:gd name="T20" fmla="*/ 125 w 249"/>
                <a:gd name="T21" fmla="*/ 219 h 249"/>
                <a:gd name="T22" fmla="*/ 156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2 w 249"/>
                <a:gd name="T29" fmla="*/ 154 h 249"/>
                <a:gd name="T30" fmla="*/ 214 w 249"/>
                <a:gd name="T31" fmla="*/ 124 h 249"/>
                <a:gd name="T32" fmla="*/ 212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6 w 249"/>
                <a:gd name="T39" fmla="*/ 35 h 249"/>
                <a:gd name="T40" fmla="*/ 125 w 249"/>
                <a:gd name="T41" fmla="*/ 30 h 249"/>
                <a:gd name="T42" fmla="*/ 125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4 w 249"/>
                <a:gd name="T51" fmla="*/ 84 h 249"/>
                <a:gd name="T52" fmla="*/ 249 w 249"/>
                <a:gd name="T53" fmla="*/ 124 h 249"/>
                <a:gd name="T54" fmla="*/ 244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5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7 w 249"/>
                <a:gd name="T71" fmla="*/ 165 h 249"/>
                <a:gd name="T72" fmla="*/ 0 w 249"/>
                <a:gd name="T73" fmla="*/ 124 h 249"/>
                <a:gd name="T74" fmla="*/ 7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5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5" y="30"/>
                  </a:moveTo>
                  <a:lnTo>
                    <a:pt x="95" y="35"/>
                  </a:lnTo>
                  <a:lnTo>
                    <a:pt x="70" y="49"/>
                  </a:lnTo>
                  <a:lnTo>
                    <a:pt x="51" y="68"/>
                  </a:lnTo>
                  <a:lnTo>
                    <a:pt x="39" y="96"/>
                  </a:lnTo>
                  <a:lnTo>
                    <a:pt x="35" y="124"/>
                  </a:lnTo>
                  <a:lnTo>
                    <a:pt x="39" y="154"/>
                  </a:lnTo>
                  <a:lnTo>
                    <a:pt x="51" y="182"/>
                  </a:lnTo>
                  <a:lnTo>
                    <a:pt x="70" y="200"/>
                  </a:lnTo>
                  <a:lnTo>
                    <a:pt x="95" y="214"/>
                  </a:lnTo>
                  <a:lnTo>
                    <a:pt x="125" y="219"/>
                  </a:lnTo>
                  <a:lnTo>
                    <a:pt x="156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2" y="154"/>
                  </a:lnTo>
                  <a:lnTo>
                    <a:pt x="214" y="124"/>
                  </a:lnTo>
                  <a:lnTo>
                    <a:pt x="212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6" y="35"/>
                  </a:lnTo>
                  <a:lnTo>
                    <a:pt x="125" y="30"/>
                  </a:lnTo>
                  <a:close/>
                  <a:moveTo>
                    <a:pt x="125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4" y="84"/>
                  </a:lnTo>
                  <a:lnTo>
                    <a:pt x="249" y="124"/>
                  </a:lnTo>
                  <a:lnTo>
                    <a:pt x="244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5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7" y="165"/>
                  </a:lnTo>
                  <a:lnTo>
                    <a:pt x="0" y="124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auto">
            <a:xfrm>
              <a:off x="16244888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/>
            </p:cNvSpPr>
            <p:nvPr userDrawn="1"/>
          </p:nvSpPr>
          <p:spPr bwMode="auto">
            <a:xfrm>
              <a:off x="16640175" y="-511175"/>
              <a:ext cx="252413" cy="395288"/>
            </a:xfrm>
            <a:custGeom>
              <a:avLst/>
              <a:gdLst>
                <a:gd name="T0" fmla="*/ 89 w 159"/>
                <a:gd name="T1" fmla="*/ 0 h 249"/>
                <a:gd name="T2" fmla="*/ 114 w 159"/>
                <a:gd name="T3" fmla="*/ 2 h 249"/>
                <a:gd name="T4" fmla="*/ 138 w 159"/>
                <a:gd name="T5" fmla="*/ 9 h 249"/>
                <a:gd name="T6" fmla="*/ 156 w 159"/>
                <a:gd name="T7" fmla="*/ 26 h 249"/>
                <a:gd name="T8" fmla="*/ 131 w 159"/>
                <a:gd name="T9" fmla="*/ 51 h 249"/>
                <a:gd name="T10" fmla="*/ 114 w 159"/>
                <a:gd name="T11" fmla="*/ 35 h 249"/>
                <a:gd name="T12" fmla="*/ 89 w 159"/>
                <a:gd name="T13" fmla="*/ 30 h 249"/>
                <a:gd name="T14" fmla="*/ 66 w 159"/>
                <a:gd name="T15" fmla="*/ 33 h 249"/>
                <a:gd name="T16" fmla="*/ 52 w 159"/>
                <a:gd name="T17" fmla="*/ 42 h 249"/>
                <a:gd name="T18" fmla="*/ 45 w 159"/>
                <a:gd name="T19" fmla="*/ 54 h 249"/>
                <a:gd name="T20" fmla="*/ 42 w 159"/>
                <a:gd name="T21" fmla="*/ 65 h 249"/>
                <a:gd name="T22" fmla="*/ 47 w 159"/>
                <a:gd name="T23" fmla="*/ 84 h 249"/>
                <a:gd name="T24" fmla="*/ 56 w 159"/>
                <a:gd name="T25" fmla="*/ 93 h 249"/>
                <a:gd name="T26" fmla="*/ 73 w 159"/>
                <a:gd name="T27" fmla="*/ 103 h 249"/>
                <a:gd name="T28" fmla="*/ 91 w 159"/>
                <a:gd name="T29" fmla="*/ 110 h 249"/>
                <a:gd name="T30" fmla="*/ 110 w 159"/>
                <a:gd name="T31" fmla="*/ 114 h 249"/>
                <a:gd name="T32" fmla="*/ 128 w 159"/>
                <a:gd name="T33" fmla="*/ 124 h 249"/>
                <a:gd name="T34" fmla="*/ 145 w 159"/>
                <a:gd name="T35" fmla="*/ 135 h 249"/>
                <a:gd name="T36" fmla="*/ 156 w 159"/>
                <a:gd name="T37" fmla="*/ 151 h 249"/>
                <a:gd name="T38" fmla="*/ 159 w 159"/>
                <a:gd name="T39" fmla="*/ 177 h 249"/>
                <a:gd name="T40" fmla="*/ 156 w 159"/>
                <a:gd name="T41" fmla="*/ 203 h 249"/>
                <a:gd name="T42" fmla="*/ 145 w 159"/>
                <a:gd name="T43" fmla="*/ 221 h 249"/>
                <a:gd name="T44" fmla="*/ 126 w 159"/>
                <a:gd name="T45" fmla="*/ 238 h 249"/>
                <a:gd name="T46" fmla="*/ 103 w 159"/>
                <a:gd name="T47" fmla="*/ 247 h 249"/>
                <a:gd name="T48" fmla="*/ 77 w 159"/>
                <a:gd name="T49" fmla="*/ 249 h 249"/>
                <a:gd name="T50" fmla="*/ 47 w 159"/>
                <a:gd name="T51" fmla="*/ 247 h 249"/>
                <a:gd name="T52" fmla="*/ 21 w 159"/>
                <a:gd name="T53" fmla="*/ 235 h 249"/>
                <a:gd name="T54" fmla="*/ 0 w 159"/>
                <a:gd name="T55" fmla="*/ 217 h 249"/>
                <a:gd name="T56" fmla="*/ 26 w 159"/>
                <a:gd name="T57" fmla="*/ 193 h 249"/>
                <a:gd name="T58" fmla="*/ 40 w 159"/>
                <a:gd name="T59" fmla="*/ 210 h 249"/>
                <a:gd name="T60" fmla="*/ 59 w 159"/>
                <a:gd name="T61" fmla="*/ 217 h 249"/>
                <a:gd name="T62" fmla="*/ 77 w 159"/>
                <a:gd name="T63" fmla="*/ 219 h 249"/>
                <a:gd name="T64" fmla="*/ 93 w 159"/>
                <a:gd name="T65" fmla="*/ 217 h 249"/>
                <a:gd name="T66" fmla="*/ 110 w 159"/>
                <a:gd name="T67" fmla="*/ 210 h 249"/>
                <a:gd name="T68" fmla="*/ 121 w 159"/>
                <a:gd name="T69" fmla="*/ 198 h 249"/>
                <a:gd name="T70" fmla="*/ 126 w 159"/>
                <a:gd name="T71" fmla="*/ 179 h 249"/>
                <a:gd name="T72" fmla="*/ 121 w 159"/>
                <a:gd name="T73" fmla="*/ 165 h 249"/>
                <a:gd name="T74" fmla="*/ 110 w 159"/>
                <a:gd name="T75" fmla="*/ 154 h 249"/>
                <a:gd name="T76" fmla="*/ 96 w 159"/>
                <a:gd name="T77" fmla="*/ 147 h 249"/>
                <a:gd name="T78" fmla="*/ 77 w 159"/>
                <a:gd name="T79" fmla="*/ 140 h 249"/>
                <a:gd name="T80" fmla="*/ 56 w 159"/>
                <a:gd name="T81" fmla="*/ 133 h 249"/>
                <a:gd name="T82" fmla="*/ 38 w 159"/>
                <a:gd name="T83" fmla="*/ 126 h 249"/>
                <a:gd name="T84" fmla="*/ 21 w 159"/>
                <a:gd name="T85" fmla="*/ 112 h 249"/>
                <a:gd name="T86" fmla="*/ 12 w 159"/>
                <a:gd name="T87" fmla="*/ 93 h 249"/>
                <a:gd name="T88" fmla="*/ 7 w 159"/>
                <a:gd name="T89" fmla="*/ 65 h 249"/>
                <a:gd name="T90" fmla="*/ 10 w 159"/>
                <a:gd name="T91" fmla="*/ 49 h 249"/>
                <a:gd name="T92" fmla="*/ 19 w 159"/>
                <a:gd name="T93" fmla="*/ 30 h 249"/>
                <a:gd name="T94" fmla="*/ 35 w 159"/>
                <a:gd name="T95" fmla="*/ 14 h 249"/>
                <a:gd name="T96" fmla="*/ 59 w 159"/>
                <a:gd name="T97" fmla="*/ 2 h 249"/>
                <a:gd name="T98" fmla="*/ 89 w 159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249">
                  <a:moveTo>
                    <a:pt x="89" y="0"/>
                  </a:moveTo>
                  <a:lnTo>
                    <a:pt x="114" y="2"/>
                  </a:lnTo>
                  <a:lnTo>
                    <a:pt x="138" y="9"/>
                  </a:lnTo>
                  <a:lnTo>
                    <a:pt x="156" y="26"/>
                  </a:lnTo>
                  <a:lnTo>
                    <a:pt x="131" y="51"/>
                  </a:lnTo>
                  <a:lnTo>
                    <a:pt x="114" y="35"/>
                  </a:lnTo>
                  <a:lnTo>
                    <a:pt x="89" y="30"/>
                  </a:lnTo>
                  <a:lnTo>
                    <a:pt x="66" y="33"/>
                  </a:lnTo>
                  <a:lnTo>
                    <a:pt x="52" y="42"/>
                  </a:lnTo>
                  <a:lnTo>
                    <a:pt x="45" y="54"/>
                  </a:lnTo>
                  <a:lnTo>
                    <a:pt x="42" y="65"/>
                  </a:lnTo>
                  <a:lnTo>
                    <a:pt x="47" y="84"/>
                  </a:lnTo>
                  <a:lnTo>
                    <a:pt x="56" y="93"/>
                  </a:lnTo>
                  <a:lnTo>
                    <a:pt x="73" y="103"/>
                  </a:lnTo>
                  <a:lnTo>
                    <a:pt x="91" y="110"/>
                  </a:lnTo>
                  <a:lnTo>
                    <a:pt x="110" y="114"/>
                  </a:lnTo>
                  <a:lnTo>
                    <a:pt x="128" y="124"/>
                  </a:lnTo>
                  <a:lnTo>
                    <a:pt x="145" y="135"/>
                  </a:lnTo>
                  <a:lnTo>
                    <a:pt x="156" y="151"/>
                  </a:lnTo>
                  <a:lnTo>
                    <a:pt x="159" y="177"/>
                  </a:lnTo>
                  <a:lnTo>
                    <a:pt x="156" y="203"/>
                  </a:lnTo>
                  <a:lnTo>
                    <a:pt x="145" y="221"/>
                  </a:lnTo>
                  <a:lnTo>
                    <a:pt x="126" y="238"/>
                  </a:lnTo>
                  <a:lnTo>
                    <a:pt x="103" y="247"/>
                  </a:lnTo>
                  <a:lnTo>
                    <a:pt x="77" y="249"/>
                  </a:lnTo>
                  <a:lnTo>
                    <a:pt x="47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6" y="193"/>
                  </a:lnTo>
                  <a:lnTo>
                    <a:pt x="40" y="210"/>
                  </a:lnTo>
                  <a:lnTo>
                    <a:pt x="59" y="217"/>
                  </a:lnTo>
                  <a:lnTo>
                    <a:pt x="77" y="219"/>
                  </a:lnTo>
                  <a:lnTo>
                    <a:pt x="93" y="217"/>
                  </a:lnTo>
                  <a:lnTo>
                    <a:pt x="110" y="210"/>
                  </a:lnTo>
                  <a:lnTo>
                    <a:pt x="121" y="198"/>
                  </a:lnTo>
                  <a:lnTo>
                    <a:pt x="126" y="179"/>
                  </a:lnTo>
                  <a:lnTo>
                    <a:pt x="121" y="165"/>
                  </a:lnTo>
                  <a:lnTo>
                    <a:pt x="110" y="154"/>
                  </a:lnTo>
                  <a:lnTo>
                    <a:pt x="96" y="147"/>
                  </a:lnTo>
                  <a:lnTo>
                    <a:pt x="77" y="140"/>
                  </a:lnTo>
                  <a:lnTo>
                    <a:pt x="56" y="133"/>
                  </a:lnTo>
                  <a:lnTo>
                    <a:pt x="38" y="126"/>
                  </a:lnTo>
                  <a:lnTo>
                    <a:pt x="21" y="112"/>
                  </a:lnTo>
                  <a:lnTo>
                    <a:pt x="12" y="93"/>
                  </a:lnTo>
                  <a:lnTo>
                    <a:pt x="7" y="65"/>
                  </a:lnTo>
                  <a:lnTo>
                    <a:pt x="10" y="49"/>
                  </a:lnTo>
                  <a:lnTo>
                    <a:pt x="19" y="30"/>
                  </a:lnTo>
                  <a:lnTo>
                    <a:pt x="35" y="14"/>
                  </a:lnTo>
                  <a:lnTo>
                    <a:pt x="5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 userDrawn="1"/>
          </p:nvSpPr>
          <p:spPr bwMode="auto">
            <a:xfrm>
              <a:off x="10836275" y="3175"/>
              <a:ext cx="239713" cy="381000"/>
            </a:xfrm>
            <a:custGeom>
              <a:avLst/>
              <a:gdLst>
                <a:gd name="T0" fmla="*/ 0 w 151"/>
                <a:gd name="T1" fmla="*/ 0 h 240"/>
                <a:gd name="T2" fmla="*/ 151 w 151"/>
                <a:gd name="T3" fmla="*/ 0 h 240"/>
                <a:gd name="T4" fmla="*/ 151 w 151"/>
                <a:gd name="T5" fmla="*/ 30 h 240"/>
                <a:gd name="T6" fmla="*/ 33 w 151"/>
                <a:gd name="T7" fmla="*/ 30 h 240"/>
                <a:gd name="T8" fmla="*/ 33 w 151"/>
                <a:gd name="T9" fmla="*/ 105 h 240"/>
                <a:gd name="T10" fmla="*/ 142 w 151"/>
                <a:gd name="T11" fmla="*/ 105 h 240"/>
                <a:gd name="T12" fmla="*/ 142 w 151"/>
                <a:gd name="T13" fmla="*/ 135 h 240"/>
                <a:gd name="T14" fmla="*/ 33 w 151"/>
                <a:gd name="T15" fmla="*/ 135 h 240"/>
                <a:gd name="T16" fmla="*/ 33 w 151"/>
                <a:gd name="T17" fmla="*/ 240 h 240"/>
                <a:gd name="T18" fmla="*/ 0 w 151"/>
                <a:gd name="T19" fmla="*/ 240 h 240"/>
                <a:gd name="T20" fmla="*/ 0 w 151"/>
                <a:gd name="T2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40">
                  <a:moveTo>
                    <a:pt x="0" y="0"/>
                  </a:moveTo>
                  <a:lnTo>
                    <a:pt x="151" y="0"/>
                  </a:lnTo>
                  <a:lnTo>
                    <a:pt x="151" y="30"/>
                  </a:lnTo>
                  <a:lnTo>
                    <a:pt x="33" y="30"/>
                  </a:lnTo>
                  <a:lnTo>
                    <a:pt x="33" y="105"/>
                  </a:lnTo>
                  <a:lnTo>
                    <a:pt x="142" y="105"/>
                  </a:lnTo>
                  <a:lnTo>
                    <a:pt x="142" y="135"/>
                  </a:lnTo>
                  <a:lnTo>
                    <a:pt x="33" y="135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 noEditPoints="1"/>
            </p:cNvSpPr>
            <p:nvPr userDrawn="1"/>
          </p:nvSpPr>
          <p:spPr bwMode="auto">
            <a:xfrm>
              <a:off x="11114088" y="-7938"/>
              <a:ext cx="395288" cy="400050"/>
            </a:xfrm>
            <a:custGeom>
              <a:avLst/>
              <a:gdLst>
                <a:gd name="T0" fmla="*/ 125 w 249"/>
                <a:gd name="T1" fmla="*/ 33 h 252"/>
                <a:gd name="T2" fmla="*/ 95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9 w 249"/>
                <a:gd name="T9" fmla="*/ 98 h 252"/>
                <a:gd name="T10" fmla="*/ 35 w 249"/>
                <a:gd name="T11" fmla="*/ 126 h 252"/>
                <a:gd name="T12" fmla="*/ 39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5 w 249"/>
                <a:gd name="T19" fmla="*/ 217 h 252"/>
                <a:gd name="T20" fmla="*/ 125 w 249"/>
                <a:gd name="T21" fmla="*/ 221 h 252"/>
                <a:gd name="T22" fmla="*/ 156 w 249"/>
                <a:gd name="T23" fmla="*/ 217 h 252"/>
                <a:gd name="T24" fmla="*/ 179 w 249"/>
                <a:gd name="T25" fmla="*/ 203 h 252"/>
                <a:gd name="T26" fmla="*/ 200 w 249"/>
                <a:gd name="T27" fmla="*/ 182 h 252"/>
                <a:gd name="T28" fmla="*/ 212 w 249"/>
                <a:gd name="T29" fmla="*/ 156 h 252"/>
                <a:gd name="T30" fmla="*/ 214 w 249"/>
                <a:gd name="T31" fmla="*/ 126 h 252"/>
                <a:gd name="T32" fmla="*/ 212 w 249"/>
                <a:gd name="T33" fmla="*/ 98 h 252"/>
                <a:gd name="T34" fmla="*/ 200 w 249"/>
                <a:gd name="T35" fmla="*/ 70 h 252"/>
                <a:gd name="T36" fmla="*/ 179 w 249"/>
                <a:gd name="T37" fmla="*/ 49 h 252"/>
                <a:gd name="T38" fmla="*/ 156 w 249"/>
                <a:gd name="T39" fmla="*/ 37 h 252"/>
                <a:gd name="T40" fmla="*/ 125 w 249"/>
                <a:gd name="T41" fmla="*/ 33 h 252"/>
                <a:gd name="T42" fmla="*/ 125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4 w 249"/>
                <a:gd name="T51" fmla="*/ 86 h 252"/>
                <a:gd name="T52" fmla="*/ 249 w 249"/>
                <a:gd name="T53" fmla="*/ 126 h 252"/>
                <a:gd name="T54" fmla="*/ 244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5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7 w 249"/>
                <a:gd name="T71" fmla="*/ 168 h 252"/>
                <a:gd name="T72" fmla="*/ 0 w 249"/>
                <a:gd name="T73" fmla="*/ 126 h 252"/>
                <a:gd name="T74" fmla="*/ 7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5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5" y="33"/>
                  </a:moveTo>
                  <a:lnTo>
                    <a:pt x="95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9" y="98"/>
                  </a:lnTo>
                  <a:lnTo>
                    <a:pt x="35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5" y="217"/>
                  </a:lnTo>
                  <a:lnTo>
                    <a:pt x="125" y="221"/>
                  </a:lnTo>
                  <a:lnTo>
                    <a:pt x="156" y="217"/>
                  </a:lnTo>
                  <a:lnTo>
                    <a:pt x="179" y="203"/>
                  </a:lnTo>
                  <a:lnTo>
                    <a:pt x="200" y="182"/>
                  </a:lnTo>
                  <a:lnTo>
                    <a:pt x="212" y="156"/>
                  </a:lnTo>
                  <a:lnTo>
                    <a:pt x="214" y="126"/>
                  </a:lnTo>
                  <a:lnTo>
                    <a:pt x="212" y="98"/>
                  </a:lnTo>
                  <a:lnTo>
                    <a:pt x="200" y="70"/>
                  </a:lnTo>
                  <a:lnTo>
                    <a:pt x="179" y="49"/>
                  </a:lnTo>
                  <a:lnTo>
                    <a:pt x="156" y="37"/>
                  </a:lnTo>
                  <a:lnTo>
                    <a:pt x="125" y="33"/>
                  </a:lnTo>
                  <a:close/>
                  <a:moveTo>
                    <a:pt x="125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4" y="86"/>
                  </a:lnTo>
                  <a:lnTo>
                    <a:pt x="249" y="126"/>
                  </a:lnTo>
                  <a:lnTo>
                    <a:pt x="244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5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7" y="168"/>
                  </a:lnTo>
                  <a:lnTo>
                    <a:pt x="0" y="126"/>
                  </a:lnTo>
                  <a:lnTo>
                    <a:pt x="7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 noEditPoints="1"/>
            </p:cNvSpPr>
            <p:nvPr userDrawn="1"/>
          </p:nvSpPr>
          <p:spPr bwMode="auto">
            <a:xfrm>
              <a:off x="11576050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90 w 170"/>
                <a:gd name="T7" fmla="*/ 105 h 240"/>
                <a:gd name="T8" fmla="*/ 104 w 170"/>
                <a:gd name="T9" fmla="*/ 100 h 240"/>
                <a:gd name="T10" fmla="*/ 116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6 w 170"/>
                <a:gd name="T19" fmla="*/ 40 h 240"/>
                <a:gd name="T20" fmla="*/ 104 w 170"/>
                <a:gd name="T21" fmla="*/ 33 h 240"/>
                <a:gd name="T22" fmla="*/ 90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11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30 w 170"/>
                <a:gd name="T55" fmla="*/ 240 h 240"/>
                <a:gd name="T56" fmla="*/ 69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90" y="105"/>
                  </a:lnTo>
                  <a:lnTo>
                    <a:pt x="104" y="100"/>
                  </a:lnTo>
                  <a:lnTo>
                    <a:pt x="116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6" y="40"/>
                  </a:lnTo>
                  <a:lnTo>
                    <a:pt x="104" y="33"/>
                  </a:lnTo>
                  <a:lnTo>
                    <a:pt x="90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11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30" y="240"/>
                  </a:lnTo>
                  <a:lnTo>
                    <a:pt x="69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11988800" y="3175"/>
              <a:ext cx="373063" cy="381000"/>
            </a:xfrm>
            <a:custGeom>
              <a:avLst/>
              <a:gdLst>
                <a:gd name="T0" fmla="*/ 117 w 235"/>
                <a:gd name="T1" fmla="*/ 42 h 240"/>
                <a:gd name="T2" fmla="*/ 72 w 235"/>
                <a:gd name="T3" fmla="*/ 151 h 240"/>
                <a:gd name="T4" fmla="*/ 163 w 235"/>
                <a:gd name="T5" fmla="*/ 151 h 240"/>
                <a:gd name="T6" fmla="*/ 119 w 235"/>
                <a:gd name="T7" fmla="*/ 42 h 240"/>
                <a:gd name="T8" fmla="*/ 117 w 235"/>
                <a:gd name="T9" fmla="*/ 42 h 240"/>
                <a:gd name="T10" fmla="*/ 105 w 235"/>
                <a:gd name="T11" fmla="*/ 0 h 240"/>
                <a:gd name="T12" fmla="*/ 135 w 235"/>
                <a:gd name="T13" fmla="*/ 0 h 240"/>
                <a:gd name="T14" fmla="*/ 235 w 235"/>
                <a:gd name="T15" fmla="*/ 240 h 240"/>
                <a:gd name="T16" fmla="*/ 198 w 235"/>
                <a:gd name="T17" fmla="*/ 240 h 240"/>
                <a:gd name="T18" fmla="*/ 175 w 235"/>
                <a:gd name="T19" fmla="*/ 179 h 240"/>
                <a:gd name="T20" fmla="*/ 61 w 235"/>
                <a:gd name="T21" fmla="*/ 179 h 240"/>
                <a:gd name="T22" fmla="*/ 38 w 235"/>
                <a:gd name="T23" fmla="*/ 240 h 240"/>
                <a:gd name="T24" fmla="*/ 0 w 235"/>
                <a:gd name="T25" fmla="*/ 240 h 240"/>
                <a:gd name="T26" fmla="*/ 105 w 235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240">
                  <a:moveTo>
                    <a:pt x="117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7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5" y="240"/>
                  </a:lnTo>
                  <a:lnTo>
                    <a:pt x="198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8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12514263" y="-7938"/>
              <a:ext cx="254000" cy="400050"/>
            </a:xfrm>
            <a:custGeom>
              <a:avLst/>
              <a:gdLst>
                <a:gd name="T0" fmla="*/ 88 w 160"/>
                <a:gd name="T1" fmla="*/ 0 h 252"/>
                <a:gd name="T2" fmla="*/ 114 w 160"/>
                <a:gd name="T3" fmla="*/ 2 h 252"/>
                <a:gd name="T4" fmla="*/ 137 w 160"/>
                <a:gd name="T5" fmla="*/ 12 h 252"/>
                <a:gd name="T6" fmla="*/ 158 w 160"/>
                <a:gd name="T7" fmla="*/ 28 h 252"/>
                <a:gd name="T8" fmla="*/ 130 w 160"/>
                <a:gd name="T9" fmla="*/ 54 h 252"/>
                <a:gd name="T10" fmla="*/ 114 w 160"/>
                <a:gd name="T11" fmla="*/ 37 h 252"/>
                <a:gd name="T12" fmla="*/ 88 w 160"/>
                <a:gd name="T13" fmla="*/ 33 h 252"/>
                <a:gd name="T14" fmla="*/ 65 w 160"/>
                <a:gd name="T15" fmla="*/ 35 h 252"/>
                <a:gd name="T16" fmla="*/ 51 w 160"/>
                <a:gd name="T17" fmla="*/ 44 h 252"/>
                <a:gd name="T18" fmla="*/ 44 w 160"/>
                <a:gd name="T19" fmla="*/ 56 h 252"/>
                <a:gd name="T20" fmla="*/ 42 w 160"/>
                <a:gd name="T21" fmla="*/ 68 h 252"/>
                <a:gd name="T22" fmla="*/ 46 w 160"/>
                <a:gd name="T23" fmla="*/ 84 h 252"/>
                <a:gd name="T24" fmla="*/ 56 w 160"/>
                <a:gd name="T25" fmla="*/ 96 h 252"/>
                <a:gd name="T26" fmla="*/ 72 w 160"/>
                <a:gd name="T27" fmla="*/ 105 h 252"/>
                <a:gd name="T28" fmla="*/ 91 w 160"/>
                <a:gd name="T29" fmla="*/ 109 h 252"/>
                <a:gd name="T30" fmla="*/ 112 w 160"/>
                <a:gd name="T31" fmla="*/ 116 h 252"/>
                <a:gd name="T32" fmla="*/ 130 w 160"/>
                <a:gd name="T33" fmla="*/ 126 h 252"/>
                <a:gd name="T34" fmla="*/ 144 w 160"/>
                <a:gd name="T35" fmla="*/ 137 h 252"/>
                <a:gd name="T36" fmla="*/ 156 w 160"/>
                <a:gd name="T37" fmla="*/ 154 h 252"/>
                <a:gd name="T38" fmla="*/ 160 w 160"/>
                <a:gd name="T39" fmla="*/ 179 h 252"/>
                <a:gd name="T40" fmla="*/ 156 w 160"/>
                <a:gd name="T41" fmla="*/ 203 h 252"/>
                <a:gd name="T42" fmla="*/ 144 w 160"/>
                <a:gd name="T43" fmla="*/ 224 h 252"/>
                <a:gd name="T44" fmla="*/ 125 w 160"/>
                <a:gd name="T45" fmla="*/ 240 h 252"/>
                <a:gd name="T46" fmla="*/ 102 w 160"/>
                <a:gd name="T47" fmla="*/ 249 h 252"/>
                <a:gd name="T48" fmla="*/ 77 w 160"/>
                <a:gd name="T49" fmla="*/ 252 h 252"/>
                <a:gd name="T50" fmla="*/ 46 w 160"/>
                <a:gd name="T51" fmla="*/ 249 h 252"/>
                <a:gd name="T52" fmla="*/ 21 w 160"/>
                <a:gd name="T53" fmla="*/ 238 h 252"/>
                <a:gd name="T54" fmla="*/ 0 w 160"/>
                <a:gd name="T55" fmla="*/ 219 h 252"/>
                <a:gd name="T56" fmla="*/ 28 w 160"/>
                <a:gd name="T57" fmla="*/ 196 h 252"/>
                <a:gd name="T58" fmla="*/ 42 w 160"/>
                <a:gd name="T59" fmla="*/ 210 h 252"/>
                <a:gd name="T60" fmla="*/ 58 w 160"/>
                <a:gd name="T61" fmla="*/ 219 h 252"/>
                <a:gd name="T62" fmla="*/ 77 w 160"/>
                <a:gd name="T63" fmla="*/ 221 h 252"/>
                <a:gd name="T64" fmla="*/ 93 w 160"/>
                <a:gd name="T65" fmla="*/ 219 h 252"/>
                <a:gd name="T66" fmla="*/ 109 w 160"/>
                <a:gd name="T67" fmla="*/ 212 h 252"/>
                <a:gd name="T68" fmla="*/ 121 w 160"/>
                <a:gd name="T69" fmla="*/ 200 h 252"/>
                <a:gd name="T70" fmla="*/ 125 w 160"/>
                <a:gd name="T71" fmla="*/ 182 h 252"/>
                <a:gd name="T72" fmla="*/ 121 w 160"/>
                <a:gd name="T73" fmla="*/ 168 h 252"/>
                <a:gd name="T74" fmla="*/ 109 w 160"/>
                <a:gd name="T75" fmla="*/ 156 h 252"/>
                <a:gd name="T76" fmla="*/ 95 w 160"/>
                <a:gd name="T77" fmla="*/ 149 h 252"/>
                <a:gd name="T78" fmla="*/ 77 w 160"/>
                <a:gd name="T79" fmla="*/ 142 h 252"/>
                <a:gd name="T80" fmla="*/ 56 w 160"/>
                <a:gd name="T81" fmla="*/ 135 h 252"/>
                <a:gd name="T82" fmla="*/ 37 w 160"/>
                <a:gd name="T83" fmla="*/ 126 h 252"/>
                <a:gd name="T84" fmla="*/ 23 w 160"/>
                <a:gd name="T85" fmla="*/ 114 h 252"/>
                <a:gd name="T86" fmla="*/ 11 w 160"/>
                <a:gd name="T87" fmla="*/ 96 h 252"/>
                <a:gd name="T88" fmla="*/ 7 w 160"/>
                <a:gd name="T89" fmla="*/ 68 h 252"/>
                <a:gd name="T90" fmla="*/ 11 w 160"/>
                <a:gd name="T91" fmla="*/ 51 h 252"/>
                <a:gd name="T92" fmla="*/ 18 w 160"/>
                <a:gd name="T93" fmla="*/ 33 h 252"/>
                <a:gd name="T94" fmla="*/ 35 w 160"/>
                <a:gd name="T95" fmla="*/ 16 h 252"/>
                <a:gd name="T96" fmla="*/ 58 w 160"/>
                <a:gd name="T97" fmla="*/ 5 h 252"/>
                <a:gd name="T98" fmla="*/ 88 w 160"/>
                <a:gd name="T9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252">
                  <a:moveTo>
                    <a:pt x="88" y="0"/>
                  </a:moveTo>
                  <a:lnTo>
                    <a:pt x="114" y="2"/>
                  </a:lnTo>
                  <a:lnTo>
                    <a:pt x="137" y="12"/>
                  </a:lnTo>
                  <a:lnTo>
                    <a:pt x="158" y="28"/>
                  </a:lnTo>
                  <a:lnTo>
                    <a:pt x="130" y="54"/>
                  </a:lnTo>
                  <a:lnTo>
                    <a:pt x="114" y="37"/>
                  </a:lnTo>
                  <a:lnTo>
                    <a:pt x="88" y="33"/>
                  </a:lnTo>
                  <a:lnTo>
                    <a:pt x="65" y="35"/>
                  </a:lnTo>
                  <a:lnTo>
                    <a:pt x="51" y="44"/>
                  </a:lnTo>
                  <a:lnTo>
                    <a:pt x="44" y="56"/>
                  </a:lnTo>
                  <a:lnTo>
                    <a:pt x="42" y="68"/>
                  </a:lnTo>
                  <a:lnTo>
                    <a:pt x="46" y="84"/>
                  </a:lnTo>
                  <a:lnTo>
                    <a:pt x="56" y="96"/>
                  </a:lnTo>
                  <a:lnTo>
                    <a:pt x="72" y="105"/>
                  </a:lnTo>
                  <a:lnTo>
                    <a:pt x="91" y="109"/>
                  </a:lnTo>
                  <a:lnTo>
                    <a:pt x="112" y="116"/>
                  </a:lnTo>
                  <a:lnTo>
                    <a:pt x="130" y="126"/>
                  </a:lnTo>
                  <a:lnTo>
                    <a:pt x="144" y="137"/>
                  </a:lnTo>
                  <a:lnTo>
                    <a:pt x="156" y="154"/>
                  </a:lnTo>
                  <a:lnTo>
                    <a:pt x="160" y="179"/>
                  </a:lnTo>
                  <a:lnTo>
                    <a:pt x="156" y="203"/>
                  </a:lnTo>
                  <a:lnTo>
                    <a:pt x="144" y="224"/>
                  </a:lnTo>
                  <a:lnTo>
                    <a:pt x="125" y="240"/>
                  </a:lnTo>
                  <a:lnTo>
                    <a:pt x="102" y="249"/>
                  </a:lnTo>
                  <a:lnTo>
                    <a:pt x="77" y="252"/>
                  </a:lnTo>
                  <a:lnTo>
                    <a:pt x="46" y="249"/>
                  </a:lnTo>
                  <a:lnTo>
                    <a:pt x="21" y="238"/>
                  </a:lnTo>
                  <a:lnTo>
                    <a:pt x="0" y="219"/>
                  </a:lnTo>
                  <a:lnTo>
                    <a:pt x="28" y="196"/>
                  </a:lnTo>
                  <a:lnTo>
                    <a:pt x="42" y="210"/>
                  </a:lnTo>
                  <a:lnTo>
                    <a:pt x="58" y="219"/>
                  </a:lnTo>
                  <a:lnTo>
                    <a:pt x="77" y="221"/>
                  </a:lnTo>
                  <a:lnTo>
                    <a:pt x="93" y="219"/>
                  </a:lnTo>
                  <a:lnTo>
                    <a:pt x="109" y="212"/>
                  </a:lnTo>
                  <a:lnTo>
                    <a:pt x="121" y="200"/>
                  </a:lnTo>
                  <a:lnTo>
                    <a:pt x="125" y="182"/>
                  </a:lnTo>
                  <a:lnTo>
                    <a:pt x="121" y="168"/>
                  </a:lnTo>
                  <a:lnTo>
                    <a:pt x="109" y="156"/>
                  </a:lnTo>
                  <a:lnTo>
                    <a:pt x="95" y="149"/>
                  </a:lnTo>
                  <a:lnTo>
                    <a:pt x="77" y="142"/>
                  </a:lnTo>
                  <a:lnTo>
                    <a:pt x="56" y="135"/>
                  </a:lnTo>
                  <a:lnTo>
                    <a:pt x="37" y="126"/>
                  </a:lnTo>
                  <a:lnTo>
                    <a:pt x="23" y="114"/>
                  </a:lnTo>
                  <a:lnTo>
                    <a:pt x="11" y="96"/>
                  </a:lnTo>
                  <a:lnTo>
                    <a:pt x="7" y="68"/>
                  </a:lnTo>
                  <a:lnTo>
                    <a:pt x="11" y="51"/>
                  </a:lnTo>
                  <a:lnTo>
                    <a:pt x="18" y="33"/>
                  </a:lnTo>
                  <a:lnTo>
                    <a:pt x="35" y="16"/>
                  </a:lnTo>
                  <a:lnTo>
                    <a:pt x="58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12831763" y="3175"/>
              <a:ext cx="395288" cy="381000"/>
            </a:xfrm>
            <a:custGeom>
              <a:avLst/>
              <a:gdLst>
                <a:gd name="T0" fmla="*/ 0 w 249"/>
                <a:gd name="T1" fmla="*/ 0 h 240"/>
                <a:gd name="T2" fmla="*/ 49 w 249"/>
                <a:gd name="T3" fmla="*/ 0 h 240"/>
                <a:gd name="T4" fmla="*/ 123 w 249"/>
                <a:gd name="T5" fmla="*/ 182 h 240"/>
                <a:gd name="T6" fmla="*/ 126 w 249"/>
                <a:gd name="T7" fmla="*/ 182 h 240"/>
                <a:gd name="T8" fmla="*/ 200 w 249"/>
                <a:gd name="T9" fmla="*/ 0 h 240"/>
                <a:gd name="T10" fmla="*/ 249 w 249"/>
                <a:gd name="T11" fmla="*/ 0 h 240"/>
                <a:gd name="T12" fmla="*/ 249 w 249"/>
                <a:gd name="T13" fmla="*/ 240 h 240"/>
                <a:gd name="T14" fmla="*/ 216 w 249"/>
                <a:gd name="T15" fmla="*/ 240 h 240"/>
                <a:gd name="T16" fmla="*/ 216 w 249"/>
                <a:gd name="T17" fmla="*/ 42 h 240"/>
                <a:gd name="T18" fmla="*/ 216 w 249"/>
                <a:gd name="T19" fmla="*/ 42 h 240"/>
                <a:gd name="T20" fmla="*/ 135 w 249"/>
                <a:gd name="T21" fmla="*/ 240 h 240"/>
                <a:gd name="T22" fmla="*/ 114 w 249"/>
                <a:gd name="T23" fmla="*/ 240 h 240"/>
                <a:gd name="T24" fmla="*/ 33 w 249"/>
                <a:gd name="T25" fmla="*/ 42 h 240"/>
                <a:gd name="T26" fmla="*/ 33 w 249"/>
                <a:gd name="T27" fmla="*/ 42 h 240"/>
                <a:gd name="T28" fmla="*/ 33 w 249"/>
                <a:gd name="T29" fmla="*/ 240 h 240"/>
                <a:gd name="T30" fmla="*/ 0 w 249"/>
                <a:gd name="T31" fmla="*/ 240 h 240"/>
                <a:gd name="T32" fmla="*/ 0 w 249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40">
                  <a:moveTo>
                    <a:pt x="0" y="0"/>
                  </a:moveTo>
                  <a:lnTo>
                    <a:pt x="49" y="0"/>
                  </a:lnTo>
                  <a:lnTo>
                    <a:pt x="123" y="182"/>
                  </a:lnTo>
                  <a:lnTo>
                    <a:pt x="126" y="182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49" y="240"/>
                  </a:lnTo>
                  <a:lnTo>
                    <a:pt x="216" y="240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35" y="240"/>
                  </a:lnTo>
                  <a:lnTo>
                    <a:pt x="114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13263563" y="3175"/>
              <a:ext cx="377825" cy="381000"/>
            </a:xfrm>
            <a:custGeom>
              <a:avLst/>
              <a:gdLst>
                <a:gd name="T0" fmla="*/ 119 w 238"/>
                <a:gd name="T1" fmla="*/ 42 h 240"/>
                <a:gd name="T2" fmla="*/ 72 w 238"/>
                <a:gd name="T3" fmla="*/ 151 h 240"/>
                <a:gd name="T4" fmla="*/ 163 w 238"/>
                <a:gd name="T5" fmla="*/ 151 h 240"/>
                <a:gd name="T6" fmla="*/ 119 w 238"/>
                <a:gd name="T7" fmla="*/ 42 h 240"/>
                <a:gd name="T8" fmla="*/ 119 w 238"/>
                <a:gd name="T9" fmla="*/ 42 h 240"/>
                <a:gd name="T10" fmla="*/ 105 w 238"/>
                <a:gd name="T11" fmla="*/ 0 h 240"/>
                <a:gd name="T12" fmla="*/ 135 w 238"/>
                <a:gd name="T13" fmla="*/ 0 h 240"/>
                <a:gd name="T14" fmla="*/ 238 w 238"/>
                <a:gd name="T15" fmla="*/ 240 h 240"/>
                <a:gd name="T16" fmla="*/ 200 w 238"/>
                <a:gd name="T17" fmla="*/ 240 h 240"/>
                <a:gd name="T18" fmla="*/ 175 w 238"/>
                <a:gd name="T19" fmla="*/ 179 h 240"/>
                <a:gd name="T20" fmla="*/ 61 w 238"/>
                <a:gd name="T21" fmla="*/ 179 h 240"/>
                <a:gd name="T22" fmla="*/ 37 w 238"/>
                <a:gd name="T23" fmla="*/ 240 h 240"/>
                <a:gd name="T24" fmla="*/ 0 w 238"/>
                <a:gd name="T25" fmla="*/ 240 h 240"/>
                <a:gd name="T26" fmla="*/ 105 w 238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40">
                  <a:moveTo>
                    <a:pt x="119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9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8" y="240"/>
                  </a:lnTo>
                  <a:lnTo>
                    <a:pt x="200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7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13681075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91 w 170"/>
                <a:gd name="T7" fmla="*/ 105 h 240"/>
                <a:gd name="T8" fmla="*/ 105 w 170"/>
                <a:gd name="T9" fmla="*/ 100 h 240"/>
                <a:gd name="T10" fmla="*/ 117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7 w 170"/>
                <a:gd name="T19" fmla="*/ 40 h 240"/>
                <a:gd name="T20" fmla="*/ 105 w 170"/>
                <a:gd name="T21" fmla="*/ 33 h 240"/>
                <a:gd name="T22" fmla="*/ 91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2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8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3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91" y="105"/>
                  </a:lnTo>
                  <a:lnTo>
                    <a:pt x="105" y="100"/>
                  </a:lnTo>
                  <a:lnTo>
                    <a:pt x="117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7" y="40"/>
                  </a:lnTo>
                  <a:lnTo>
                    <a:pt x="105" y="33"/>
                  </a:lnTo>
                  <a:lnTo>
                    <a:pt x="91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2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3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13958888" y="3175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7 w 186"/>
                <a:gd name="T11" fmla="*/ 240 h 240"/>
                <a:gd name="T12" fmla="*/ 77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7" y="240"/>
                  </a:lnTo>
                  <a:lnTo>
                    <a:pt x="77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14298613" y="3175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6 w 160"/>
                <a:gd name="T3" fmla="*/ 0 h 240"/>
                <a:gd name="T4" fmla="*/ 156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10 h 240"/>
                <a:gd name="T18" fmla="*/ 160 w 160"/>
                <a:gd name="T19" fmla="*/ 210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/>
            <p:cNvSpPr>
              <a:spLocks noEditPoints="1"/>
            </p:cNvSpPr>
            <p:nvPr userDrawn="1"/>
          </p:nvSpPr>
          <p:spPr bwMode="auto">
            <a:xfrm>
              <a:off x="14619288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89 w 170"/>
                <a:gd name="T7" fmla="*/ 105 h 240"/>
                <a:gd name="T8" fmla="*/ 103 w 170"/>
                <a:gd name="T9" fmla="*/ 100 h 240"/>
                <a:gd name="T10" fmla="*/ 114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4 w 170"/>
                <a:gd name="T19" fmla="*/ 40 h 240"/>
                <a:gd name="T20" fmla="*/ 103 w 170"/>
                <a:gd name="T21" fmla="*/ 33 h 240"/>
                <a:gd name="T22" fmla="*/ 89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0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9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89" y="105"/>
                  </a:lnTo>
                  <a:lnTo>
                    <a:pt x="103" y="100"/>
                  </a:lnTo>
                  <a:lnTo>
                    <a:pt x="114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4" y="40"/>
                  </a:lnTo>
                  <a:lnTo>
                    <a:pt x="103" y="33"/>
                  </a:lnTo>
                  <a:lnTo>
                    <a:pt x="89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0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15030450" y="3175"/>
              <a:ext cx="512763" cy="381000"/>
            </a:xfrm>
            <a:custGeom>
              <a:avLst/>
              <a:gdLst>
                <a:gd name="T0" fmla="*/ 0 w 323"/>
                <a:gd name="T1" fmla="*/ 0 h 240"/>
                <a:gd name="T2" fmla="*/ 35 w 323"/>
                <a:gd name="T3" fmla="*/ 0 h 240"/>
                <a:gd name="T4" fmla="*/ 86 w 323"/>
                <a:gd name="T5" fmla="*/ 191 h 240"/>
                <a:gd name="T6" fmla="*/ 86 w 323"/>
                <a:gd name="T7" fmla="*/ 191 h 240"/>
                <a:gd name="T8" fmla="*/ 144 w 323"/>
                <a:gd name="T9" fmla="*/ 0 h 240"/>
                <a:gd name="T10" fmla="*/ 181 w 323"/>
                <a:gd name="T11" fmla="*/ 0 h 240"/>
                <a:gd name="T12" fmla="*/ 237 w 323"/>
                <a:gd name="T13" fmla="*/ 191 h 240"/>
                <a:gd name="T14" fmla="*/ 237 w 323"/>
                <a:gd name="T15" fmla="*/ 191 h 240"/>
                <a:gd name="T16" fmla="*/ 291 w 323"/>
                <a:gd name="T17" fmla="*/ 0 h 240"/>
                <a:gd name="T18" fmla="*/ 323 w 323"/>
                <a:gd name="T19" fmla="*/ 0 h 240"/>
                <a:gd name="T20" fmla="*/ 253 w 323"/>
                <a:gd name="T21" fmla="*/ 240 h 240"/>
                <a:gd name="T22" fmla="*/ 221 w 323"/>
                <a:gd name="T23" fmla="*/ 240 h 240"/>
                <a:gd name="T24" fmla="*/ 163 w 323"/>
                <a:gd name="T25" fmla="*/ 44 h 240"/>
                <a:gd name="T26" fmla="*/ 160 w 323"/>
                <a:gd name="T27" fmla="*/ 44 h 240"/>
                <a:gd name="T28" fmla="*/ 104 w 323"/>
                <a:gd name="T29" fmla="*/ 240 h 240"/>
                <a:gd name="T30" fmla="*/ 69 w 323"/>
                <a:gd name="T31" fmla="*/ 240 h 240"/>
                <a:gd name="T32" fmla="*/ 0 w 323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40">
                  <a:moveTo>
                    <a:pt x="0" y="0"/>
                  </a:moveTo>
                  <a:lnTo>
                    <a:pt x="35" y="0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144" y="0"/>
                  </a:lnTo>
                  <a:lnTo>
                    <a:pt x="181" y="0"/>
                  </a:lnTo>
                  <a:lnTo>
                    <a:pt x="237" y="191"/>
                  </a:lnTo>
                  <a:lnTo>
                    <a:pt x="237" y="191"/>
                  </a:lnTo>
                  <a:lnTo>
                    <a:pt x="291" y="0"/>
                  </a:lnTo>
                  <a:lnTo>
                    <a:pt x="323" y="0"/>
                  </a:lnTo>
                  <a:lnTo>
                    <a:pt x="253" y="240"/>
                  </a:lnTo>
                  <a:lnTo>
                    <a:pt x="221" y="240"/>
                  </a:lnTo>
                  <a:lnTo>
                    <a:pt x="163" y="44"/>
                  </a:lnTo>
                  <a:lnTo>
                    <a:pt x="160" y="44"/>
                  </a:lnTo>
                  <a:lnTo>
                    <a:pt x="104" y="240"/>
                  </a:lnTo>
                  <a:lnTo>
                    <a:pt x="6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 noEditPoints="1"/>
            </p:cNvSpPr>
            <p:nvPr userDrawn="1"/>
          </p:nvSpPr>
          <p:spPr bwMode="auto">
            <a:xfrm>
              <a:off x="15562263" y="-7938"/>
              <a:ext cx="395288" cy="400050"/>
            </a:xfrm>
            <a:custGeom>
              <a:avLst/>
              <a:gdLst>
                <a:gd name="T0" fmla="*/ 123 w 249"/>
                <a:gd name="T1" fmla="*/ 33 h 252"/>
                <a:gd name="T2" fmla="*/ 93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7 w 249"/>
                <a:gd name="T9" fmla="*/ 98 h 252"/>
                <a:gd name="T10" fmla="*/ 35 w 249"/>
                <a:gd name="T11" fmla="*/ 126 h 252"/>
                <a:gd name="T12" fmla="*/ 37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3 w 249"/>
                <a:gd name="T19" fmla="*/ 217 h 252"/>
                <a:gd name="T20" fmla="*/ 123 w 249"/>
                <a:gd name="T21" fmla="*/ 221 h 252"/>
                <a:gd name="T22" fmla="*/ 153 w 249"/>
                <a:gd name="T23" fmla="*/ 217 h 252"/>
                <a:gd name="T24" fmla="*/ 179 w 249"/>
                <a:gd name="T25" fmla="*/ 203 h 252"/>
                <a:gd name="T26" fmla="*/ 198 w 249"/>
                <a:gd name="T27" fmla="*/ 182 h 252"/>
                <a:gd name="T28" fmla="*/ 209 w 249"/>
                <a:gd name="T29" fmla="*/ 156 h 252"/>
                <a:gd name="T30" fmla="*/ 214 w 249"/>
                <a:gd name="T31" fmla="*/ 126 h 252"/>
                <a:gd name="T32" fmla="*/ 209 w 249"/>
                <a:gd name="T33" fmla="*/ 98 h 252"/>
                <a:gd name="T34" fmla="*/ 198 w 249"/>
                <a:gd name="T35" fmla="*/ 70 h 252"/>
                <a:gd name="T36" fmla="*/ 179 w 249"/>
                <a:gd name="T37" fmla="*/ 49 h 252"/>
                <a:gd name="T38" fmla="*/ 153 w 249"/>
                <a:gd name="T39" fmla="*/ 37 h 252"/>
                <a:gd name="T40" fmla="*/ 123 w 249"/>
                <a:gd name="T41" fmla="*/ 33 h 252"/>
                <a:gd name="T42" fmla="*/ 123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2 w 249"/>
                <a:gd name="T51" fmla="*/ 86 h 252"/>
                <a:gd name="T52" fmla="*/ 249 w 249"/>
                <a:gd name="T53" fmla="*/ 126 h 252"/>
                <a:gd name="T54" fmla="*/ 242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3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4 w 249"/>
                <a:gd name="T71" fmla="*/ 168 h 252"/>
                <a:gd name="T72" fmla="*/ 0 w 249"/>
                <a:gd name="T73" fmla="*/ 126 h 252"/>
                <a:gd name="T74" fmla="*/ 4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3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3" y="33"/>
                  </a:moveTo>
                  <a:lnTo>
                    <a:pt x="93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7" y="98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3" y="217"/>
                  </a:lnTo>
                  <a:lnTo>
                    <a:pt x="123" y="221"/>
                  </a:lnTo>
                  <a:lnTo>
                    <a:pt x="153" y="217"/>
                  </a:lnTo>
                  <a:lnTo>
                    <a:pt x="179" y="203"/>
                  </a:lnTo>
                  <a:lnTo>
                    <a:pt x="198" y="182"/>
                  </a:lnTo>
                  <a:lnTo>
                    <a:pt x="209" y="156"/>
                  </a:lnTo>
                  <a:lnTo>
                    <a:pt x="214" y="126"/>
                  </a:lnTo>
                  <a:lnTo>
                    <a:pt x="209" y="98"/>
                  </a:lnTo>
                  <a:lnTo>
                    <a:pt x="198" y="70"/>
                  </a:lnTo>
                  <a:lnTo>
                    <a:pt x="179" y="49"/>
                  </a:lnTo>
                  <a:lnTo>
                    <a:pt x="153" y="37"/>
                  </a:lnTo>
                  <a:lnTo>
                    <a:pt x="123" y="33"/>
                  </a:lnTo>
                  <a:close/>
                  <a:moveTo>
                    <a:pt x="123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2" y="86"/>
                  </a:lnTo>
                  <a:lnTo>
                    <a:pt x="249" y="126"/>
                  </a:lnTo>
                  <a:lnTo>
                    <a:pt x="242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3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4" y="168"/>
                  </a:lnTo>
                  <a:lnTo>
                    <a:pt x="0" y="126"/>
                  </a:lnTo>
                  <a:lnTo>
                    <a:pt x="4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auto">
            <a:xfrm>
              <a:off x="16024225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0 h 240"/>
                <a:gd name="T10" fmla="*/ 114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4 w 170"/>
                <a:gd name="T19" fmla="*/ 40 h 240"/>
                <a:gd name="T20" fmla="*/ 102 w 170"/>
                <a:gd name="T21" fmla="*/ 33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0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16341725" y="3175"/>
              <a:ext cx="225425" cy="381000"/>
            </a:xfrm>
            <a:custGeom>
              <a:avLst/>
              <a:gdLst>
                <a:gd name="T0" fmla="*/ 0 w 142"/>
                <a:gd name="T1" fmla="*/ 0 h 240"/>
                <a:gd name="T2" fmla="*/ 32 w 142"/>
                <a:gd name="T3" fmla="*/ 0 h 240"/>
                <a:gd name="T4" fmla="*/ 32 w 142"/>
                <a:gd name="T5" fmla="*/ 210 h 240"/>
                <a:gd name="T6" fmla="*/ 142 w 142"/>
                <a:gd name="T7" fmla="*/ 210 h 240"/>
                <a:gd name="T8" fmla="*/ 142 w 142"/>
                <a:gd name="T9" fmla="*/ 240 h 240"/>
                <a:gd name="T10" fmla="*/ 0 w 142"/>
                <a:gd name="T11" fmla="*/ 240 h 240"/>
                <a:gd name="T12" fmla="*/ 0 w 142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40">
                  <a:moveTo>
                    <a:pt x="0" y="0"/>
                  </a:moveTo>
                  <a:lnTo>
                    <a:pt x="32" y="0"/>
                  </a:lnTo>
                  <a:lnTo>
                    <a:pt x="32" y="210"/>
                  </a:lnTo>
                  <a:lnTo>
                    <a:pt x="142" y="210"/>
                  </a:lnTo>
                  <a:lnTo>
                    <a:pt x="14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6"/>
            <p:cNvSpPr>
              <a:spLocks noEditPoints="1"/>
            </p:cNvSpPr>
            <p:nvPr userDrawn="1"/>
          </p:nvSpPr>
          <p:spPr bwMode="auto">
            <a:xfrm>
              <a:off x="16603663" y="3175"/>
              <a:ext cx="328613" cy="381000"/>
            </a:xfrm>
            <a:custGeom>
              <a:avLst/>
              <a:gdLst>
                <a:gd name="T0" fmla="*/ 33 w 207"/>
                <a:gd name="T1" fmla="*/ 30 h 240"/>
                <a:gd name="T2" fmla="*/ 33 w 207"/>
                <a:gd name="T3" fmla="*/ 210 h 240"/>
                <a:gd name="T4" fmla="*/ 72 w 207"/>
                <a:gd name="T5" fmla="*/ 210 h 240"/>
                <a:gd name="T6" fmla="*/ 105 w 207"/>
                <a:gd name="T7" fmla="*/ 205 h 240"/>
                <a:gd name="T8" fmla="*/ 133 w 207"/>
                <a:gd name="T9" fmla="*/ 193 h 240"/>
                <a:gd name="T10" fmla="*/ 154 w 207"/>
                <a:gd name="T11" fmla="*/ 177 h 240"/>
                <a:gd name="T12" fmla="*/ 168 w 207"/>
                <a:gd name="T13" fmla="*/ 151 h 240"/>
                <a:gd name="T14" fmla="*/ 175 w 207"/>
                <a:gd name="T15" fmla="*/ 119 h 240"/>
                <a:gd name="T16" fmla="*/ 172 w 207"/>
                <a:gd name="T17" fmla="*/ 105 h 240"/>
                <a:gd name="T18" fmla="*/ 170 w 207"/>
                <a:gd name="T19" fmla="*/ 89 h 240"/>
                <a:gd name="T20" fmla="*/ 161 w 207"/>
                <a:gd name="T21" fmla="*/ 72 h 240"/>
                <a:gd name="T22" fmla="*/ 149 w 207"/>
                <a:gd name="T23" fmla="*/ 56 h 240"/>
                <a:gd name="T24" fmla="*/ 133 w 207"/>
                <a:gd name="T25" fmla="*/ 42 h 240"/>
                <a:gd name="T26" fmla="*/ 109 w 207"/>
                <a:gd name="T27" fmla="*/ 35 h 240"/>
                <a:gd name="T28" fmla="*/ 82 w 207"/>
                <a:gd name="T29" fmla="*/ 30 h 240"/>
                <a:gd name="T30" fmla="*/ 33 w 207"/>
                <a:gd name="T31" fmla="*/ 30 h 240"/>
                <a:gd name="T32" fmla="*/ 0 w 207"/>
                <a:gd name="T33" fmla="*/ 0 h 240"/>
                <a:gd name="T34" fmla="*/ 84 w 207"/>
                <a:gd name="T35" fmla="*/ 0 h 240"/>
                <a:gd name="T36" fmla="*/ 121 w 207"/>
                <a:gd name="T37" fmla="*/ 5 h 240"/>
                <a:gd name="T38" fmla="*/ 151 w 207"/>
                <a:gd name="T39" fmla="*/ 16 h 240"/>
                <a:gd name="T40" fmla="*/ 175 w 207"/>
                <a:gd name="T41" fmla="*/ 33 h 240"/>
                <a:gd name="T42" fmla="*/ 191 w 207"/>
                <a:gd name="T43" fmla="*/ 54 h 240"/>
                <a:gd name="T44" fmla="*/ 200 w 207"/>
                <a:gd name="T45" fmla="*/ 77 h 240"/>
                <a:gd name="T46" fmla="*/ 207 w 207"/>
                <a:gd name="T47" fmla="*/ 100 h 240"/>
                <a:gd name="T48" fmla="*/ 207 w 207"/>
                <a:gd name="T49" fmla="*/ 119 h 240"/>
                <a:gd name="T50" fmla="*/ 205 w 207"/>
                <a:gd name="T51" fmla="*/ 149 h 240"/>
                <a:gd name="T52" fmla="*/ 193 w 207"/>
                <a:gd name="T53" fmla="*/ 177 h 240"/>
                <a:gd name="T54" fmla="*/ 175 w 207"/>
                <a:gd name="T55" fmla="*/ 203 h 240"/>
                <a:gd name="T56" fmla="*/ 149 w 207"/>
                <a:gd name="T57" fmla="*/ 221 h 240"/>
                <a:gd name="T58" fmla="*/ 116 w 207"/>
                <a:gd name="T59" fmla="*/ 235 h 240"/>
                <a:gd name="T60" fmla="*/ 77 w 207"/>
                <a:gd name="T61" fmla="*/ 240 h 240"/>
                <a:gd name="T62" fmla="*/ 0 w 207"/>
                <a:gd name="T63" fmla="*/ 240 h 240"/>
                <a:gd name="T64" fmla="*/ 0 w 207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40">
                  <a:moveTo>
                    <a:pt x="33" y="30"/>
                  </a:moveTo>
                  <a:lnTo>
                    <a:pt x="33" y="210"/>
                  </a:lnTo>
                  <a:lnTo>
                    <a:pt x="72" y="210"/>
                  </a:lnTo>
                  <a:lnTo>
                    <a:pt x="105" y="205"/>
                  </a:lnTo>
                  <a:lnTo>
                    <a:pt x="133" y="193"/>
                  </a:lnTo>
                  <a:lnTo>
                    <a:pt x="154" y="177"/>
                  </a:lnTo>
                  <a:lnTo>
                    <a:pt x="168" y="151"/>
                  </a:lnTo>
                  <a:lnTo>
                    <a:pt x="175" y="119"/>
                  </a:lnTo>
                  <a:lnTo>
                    <a:pt x="172" y="105"/>
                  </a:lnTo>
                  <a:lnTo>
                    <a:pt x="170" y="89"/>
                  </a:lnTo>
                  <a:lnTo>
                    <a:pt x="161" y="72"/>
                  </a:lnTo>
                  <a:lnTo>
                    <a:pt x="149" y="56"/>
                  </a:lnTo>
                  <a:lnTo>
                    <a:pt x="133" y="42"/>
                  </a:lnTo>
                  <a:lnTo>
                    <a:pt x="109" y="35"/>
                  </a:lnTo>
                  <a:lnTo>
                    <a:pt x="82" y="30"/>
                  </a:lnTo>
                  <a:lnTo>
                    <a:pt x="33" y="3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21" y="5"/>
                  </a:lnTo>
                  <a:lnTo>
                    <a:pt x="151" y="16"/>
                  </a:lnTo>
                  <a:lnTo>
                    <a:pt x="175" y="33"/>
                  </a:lnTo>
                  <a:lnTo>
                    <a:pt x="191" y="54"/>
                  </a:lnTo>
                  <a:lnTo>
                    <a:pt x="200" y="77"/>
                  </a:lnTo>
                  <a:lnTo>
                    <a:pt x="207" y="100"/>
                  </a:lnTo>
                  <a:lnTo>
                    <a:pt x="207" y="119"/>
                  </a:lnTo>
                  <a:lnTo>
                    <a:pt x="205" y="149"/>
                  </a:lnTo>
                  <a:lnTo>
                    <a:pt x="193" y="177"/>
                  </a:lnTo>
                  <a:lnTo>
                    <a:pt x="175" y="203"/>
                  </a:lnTo>
                  <a:lnTo>
                    <a:pt x="149" y="221"/>
                  </a:lnTo>
                  <a:lnTo>
                    <a:pt x="116" y="235"/>
                  </a:lnTo>
                  <a:lnTo>
                    <a:pt x="77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2" name="Group 61"/>
            <p:cNvGrpSpPr/>
            <p:nvPr userDrawn="1"/>
          </p:nvGrpSpPr>
          <p:grpSpPr>
            <a:xfrm>
              <a:off x="7003917" y="-481263"/>
              <a:ext cx="2430980" cy="875636"/>
              <a:chOff x="271463" y="2852738"/>
              <a:chExt cx="3190876" cy="1149350"/>
            </a:xfrm>
          </p:grpSpPr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08255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J:\Europe BV\NXP\CREATIVE ASSETS\Image Library\China\China_AtWork_HR\China_AtWork_1592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3316"/>
            <a:ext cx="5615517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9DC-CCB0-4D3F-8A78-5BE678FD8A7C}" type="datetime4">
              <a:rPr lang="en-US" smtClean="0"/>
              <a:t>March 30, 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2F11E7-6604-4558-BB4B-0A43A11F76BF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475264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3"/>
          <a:stretch/>
        </p:blipFill>
        <p:spPr>
          <a:xfrm>
            <a:off x="0" y="0"/>
            <a:ext cx="56136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CB946-52EC-46EC-9B8F-A48229330B13}" type="datetime4">
              <a:rPr lang="en-US" smtClean="0"/>
              <a:t>March 30,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01143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5615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56ED6E-6EE6-41F1-AFDF-2142C00E4182}" type="datetime4">
              <a:rPr lang="en-US" smtClean="0"/>
              <a:t>March 30, 2021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618165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"/>
          <a:stretch/>
        </p:blipFill>
        <p:spPr bwMode="auto">
          <a:xfrm>
            <a:off x="0" y="64"/>
            <a:ext cx="5613864" cy="685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F5B10F-D6FC-4923-A98D-F5BCCB39D364}" type="datetime4">
              <a:rPr lang="en-US" smtClean="0"/>
              <a:t>March 30, 2021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550977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"/>
            <a:ext cx="561551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4F2CFB-EAE3-4DE7-97CB-8FCC9F3E72C3}" type="datetime4">
              <a:rPr lang="en-US" smtClean="0"/>
              <a:t>March 30,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656334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1551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89DEE7-189B-492B-A5FA-BA3BCACE407E}" type="datetime4">
              <a:rPr lang="en-US" smtClean="0"/>
              <a:t>March 30, 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345000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J:\Europe BV\NXP\CREATIVE ASSETS\Image Library\Philippines\Philippines_AtWork_HR\Philippines_AtWork_4973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6483" y="0"/>
            <a:ext cx="5617004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34" y="33560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4773-0E27-42D2-A242-217E2087DA1C}" type="datetime4">
              <a:rPr lang="en-US" smtClean="0"/>
              <a:t>March 30,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40037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6482" y="0"/>
            <a:ext cx="5615519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A25152-714B-46B2-A0D8-AD7D951E6A3B}" type="datetime4">
              <a:rPr lang="en-US" smtClean="0"/>
              <a:t>March 30, 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023678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6484" y="1"/>
            <a:ext cx="5615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AFCEFF0-581D-4414-8574-4A2883BF32C0}" type="datetime4">
              <a:rPr lang="en-US" smtClean="0"/>
              <a:t>March 30, 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166927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9"/>
          <a:stretch/>
        </p:blipFill>
        <p:spPr bwMode="auto">
          <a:xfrm>
            <a:off x="6571939" y="0"/>
            <a:ext cx="56273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2BB7787-F36B-427F-854B-5E924227AA57}" type="datetime4">
              <a:rPr lang="en-US" smtClean="0"/>
              <a:t>March 30, 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854423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13333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J:\Europe BV\NXP\CREATIVE ASSETS\Image Library\Philippines\Philippines_AtWork_HR\Philippines_AtWork_4969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"/>
          <a:stretch/>
        </p:blipFill>
        <p:spPr bwMode="auto">
          <a:xfrm>
            <a:off x="6576485" y="0"/>
            <a:ext cx="5616756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2BC8BB6-CF90-4D6D-88AD-D8AF9CDB54AD}" type="datetime4">
              <a:rPr lang="en-US" smtClean="0"/>
              <a:t>March 30, 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516571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11D5E-5DF7-435C-885D-429B038E2C92}" type="datetime4">
              <a:rPr lang="en-US" smtClean="0"/>
              <a:t>March 30, 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9955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0D94-9AD8-4633-9C10-CB7035C80A89}" type="datetime4">
              <a:rPr lang="en-US" smtClean="0"/>
              <a:t>March 30,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741446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3485E3A-70E7-421E-81ED-EB29C5DCFE4A}" type="datetime4">
              <a:rPr lang="en-US" smtClean="0"/>
              <a:t>March 30, 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493004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700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700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236AF43-3958-459D-83E9-6EF98A80547C}" type="datetime4">
              <a:rPr lang="en-US" smtClean="0"/>
              <a:t>March 30, 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506771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D3337FC-F144-48FA-9237-471B9C844A97}" type="datetime4">
              <a:rPr lang="en-US" smtClean="0"/>
              <a:t>March 30,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081756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FD136FC-0C9C-4F92-9781-09A5F95BC2C0}" type="datetime4">
              <a:rPr lang="en-US" smtClean="0"/>
              <a:t>March 30, 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511257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19507" y="2059133"/>
            <a:ext cx="4416491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431371" y="1052032"/>
            <a:ext cx="5088136" cy="87818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023658" y="2904757"/>
            <a:ext cx="2495849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3791744" y="4725144"/>
          <a:ext cx="4800533" cy="62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7888">
                <a:tc>
                  <a:txBody>
                    <a:bodyPr/>
                    <a:lstStyle/>
                    <a:p>
                      <a:r>
                        <a:rPr lang="en-US" sz="1700" b="1" kern="1200" spc="-30" baseline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COVER PAGE SUBTITLE PLACEHOLDER</a:t>
                      </a:r>
                      <a:endParaRPr lang="en-GB" sz="1700" b="1" kern="1200" spc="-30" baseline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64CB485-91C0-401B-B2A9-1D9FBAA76F02}" type="datetime4">
              <a:rPr lang="en-US" smtClean="0"/>
              <a:t>March 30, 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291200"/>
            <a:ext cx="12180916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0440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"/>
          <a:stretch/>
        </p:blipFill>
        <p:spPr>
          <a:xfrm flipH="1">
            <a:off x="-14400" y="0"/>
            <a:ext cx="12220800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D6B134-9E98-4026-B364-B50367F1A6F3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451937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550"/>
            <a:ext cx="12220800" cy="6875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D46FC3-0321-4C01-8859-AE62CD8A9031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45433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5847277" cy="4667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074188"/>
            <a:ext cx="5847277" cy="4667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12144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0"/>
            <a:ext cx="12220800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31C22A-6FE6-4BA0-BF03-AD2D121E1360}" type="datetime4">
              <a:rPr lang="en-US" smtClean="0"/>
              <a:t>March 30,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07708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0"/>
            <a:ext cx="122208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DF5294-97F2-4083-A194-7E522F0F95E4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10888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utterstock_70010230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05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A98CC6-A1F6-406C-978B-FB6C184E4F15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907073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7400"/>
            <a:ext cx="12192000" cy="68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425697" y="2996952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5376" y="4543934"/>
            <a:ext cx="5180141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930FBF-EA86-438F-8011-1CB6A1F3E659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633176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utterstock_28415320_edite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"/>
          <a:stretch/>
        </p:blipFill>
        <p:spPr>
          <a:xfrm>
            <a:off x="-14400" y="-8098"/>
            <a:ext cx="12220800" cy="6874199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7056107" y="2459039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15517" y="3997190"/>
            <a:ext cx="5180141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A546966-2C6A-4BF4-8A02-7A71D74C770B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26944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F662AD-CA16-4AD1-9051-1BECA1FF7C72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20" name="Title 3"/>
          <p:cNvSpPr>
            <a:spLocks noGrp="1"/>
          </p:cNvSpPr>
          <p:nvPr>
            <p:ph type="title" hasCustomPrompt="1"/>
          </p:nvPr>
        </p:nvSpPr>
        <p:spPr>
          <a:xfrm>
            <a:off x="425697" y="2996952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5376" y="4543934"/>
            <a:ext cx="5180141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63507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ina_AtWork_228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-8100"/>
            <a:ext cx="12220800" cy="6874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29A95C-A495-42BB-A779-C1BC2D63B9CE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75025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J:\Europe BV\NXP\CREATIVE ASSETS\Image Library\Hamburg\Hamburg_AtWork_HR\Hamburg_AtWork_8824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220800" cy="686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60F8A0-D1E1-4F97-9114-92FB5F62134C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94245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J:\Europe BV\NXP\CREATIVE ASSETS\Image Library\China\China_AtWork_HR\China_AtWork_3524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916" y="1"/>
            <a:ext cx="12220800" cy="686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EDC72B-A49A-4B2E-8C90-0B01A656C807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44204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6672064" y="90872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681743" y="2448888"/>
            <a:ext cx="5180141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0798A9-5AB7-4916-B3CB-CD24C574F819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54119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785389"/>
            <a:ext cx="5847277" cy="39550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6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600" b="1"/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39620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-24011"/>
            <a:ext cx="12220800" cy="6906025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389847" y="206084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99526" y="3601016"/>
            <a:ext cx="5180141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0EF953-4990-46E9-BD53-B920C4079D84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179456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-8100"/>
            <a:ext cx="12220800" cy="6874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07CED1-6ACD-432F-94BB-702F4550F21E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89847" y="206084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99526" y="3601016"/>
            <a:ext cx="5180141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9027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8099"/>
            <a:ext cx="12206400" cy="68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0EA017-458D-41AB-950F-EB42BC8FA038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894817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659466-8211-47B9-A6EB-81428D9BC00A}" type="datetime4">
              <a:rPr lang="en-US" smtClean="0"/>
              <a:t>March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8776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3"/>
          <a:stretch/>
        </p:blipFill>
        <p:spPr>
          <a:xfrm>
            <a:off x="-14400" y="2"/>
            <a:ext cx="12220800" cy="6857999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F9B500">
              <a:alpha val="69804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1094"/>
            <a:ext cx="7515987" cy="7386638"/>
          </a:xfrm>
          <a:solidFill>
            <a:srgbClr val="FBB11C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596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0"/>
          <a:stretch/>
        </p:blipFill>
        <p:spPr>
          <a:xfrm>
            <a:off x="-14400" y="2"/>
            <a:ext cx="12220800" cy="685799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C9D200">
              <a:alpha val="69804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1094"/>
            <a:ext cx="7515987" cy="7386638"/>
          </a:xfrm>
          <a:solidFill>
            <a:srgbClr val="D0D428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6245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Europe BV\NXP\CREATIVE ASSETS\Image Library\China\China_AtWork_HR\China_AtWork_2194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1"/>
            <a:ext cx="12220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7BB1DB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3585"/>
            <a:ext cx="7516800" cy="7386638"/>
          </a:xfrm>
          <a:solidFill>
            <a:srgbClr val="7BB1DB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83686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amburg_AtWork_9830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399" y="0"/>
            <a:ext cx="12222788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8185" y="3342593"/>
            <a:ext cx="7920203" cy="5909311"/>
          </a:xfrm>
          <a:solidFill>
            <a:srgbClr val="F9B500">
              <a:alpha val="69804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-14400" y="-4041600"/>
            <a:ext cx="7516800" cy="7386637"/>
          </a:xfrm>
          <a:solidFill>
            <a:srgbClr val="F9B500">
              <a:alpha val="69804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8814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rgbClr val="7BB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867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rgbClr val="D54E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994402" y="276225"/>
            <a:ext cx="5968143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994400" y="1290089"/>
            <a:ext cx="5968143" cy="4450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692040" y="6303694"/>
            <a:ext cx="1825687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300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3BDFDD5F-E85B-4DA3-A4F9-9CF3C7409943}" type="datetime4">
              <a:rPr lang="en-US" smtClean="0"/>
              <a:pPr/>
              <a:t>March 30, 2021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651500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651500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872930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rgbClr val="00A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878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solidFill>
          <a:srgbClr val="F9B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9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rgbClr val="5E89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01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solidFill>
          <a:srgbClr val="C9D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726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XP_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279" y="7506"/>
            <a:ext cx="8135443" cy="6842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56" y="0"/>
            <a:ext cx="8153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781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436001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`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19507" y="2059133"/>
            <a:ext cx="4416491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431371" y="1052032"/>
            <a:ext cx="5088136" cy="87818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023658" y="2904757"/>
            <a:ext cx="2495849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3791744" y="4725144"/>
          <a:ext cx="4800533" cy="62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7888">
                <a:tc>
                  <a:txBody>
                    <a:bodyPr/>
                    <a:lstStyle/>
                    <a:p>
                      <a:r>
                        <a:rPr lang="en-US" sz="1700" b="1" kern="1200" spc="-30" baseline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COVER PAGE SUBTITLE PLACEHOLDER</a:t>
                      </a:r>
                      <a:endParaRPr lang="en-GB" sz="1700" b="1" kern="1200" spc="-30" baseline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13" descr="photostrip2.jpg"/>
          <p:cNvPicPr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096"/>
            <a:ext cx="12192000" cy="1091739"/>
          </a:xfrm>
          <a:prstGeom prst="rect">
            <a:avLst/>
          </a:prstGeom>
        </p:spPr>
      </p:pic>
      <p:sp>
        <p:nvSpPr>
          <p:cNvPr id="8" name="Text Box 9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527381" y="6374184"/>
            <a:ext cx="3360000" cy="152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lIns="48000" tIns="0" rIns="0" bIns="0" anchor="ctr" anchorCtr="0"/>
          <a:lstStyle/>
          <a:p>
            <a:pPr algn="l">
              <a:defRPr/>
            </a:pPr>
            <a:r>
              <a:rPr lang="nl-NL" sz="1200" noProof="1">
                <a:solidFill>
                  <a:schemeClr val="bg1"/>
                </a:solidFill>
              </a:rPr>
              <a:t>COMPANY CONFIDENTIAL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6271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5187" y="273600"/>
            <a:ext cx="11391053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1349364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"/>
            <a:ext cx="561551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360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454401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May 13, 2015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2F11E7-6604-4558-BB4B-0A43A11F76BF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1898064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616000" cy="6888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454401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85558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221375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5615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454401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9640141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"/>
            <a:ext cx="5618067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454401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5775360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"/>
            <a:ext cx="561551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454401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0986339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454401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1551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354291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6483" y="0"/>
            <a:ext cx="5615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01" y="27360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800" y="1454401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3791026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6483" y="0"/>
            <a:ext cx="5615517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800" y="1454401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6801" y="27360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9170260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6484" y="1"/>
            <a:ext cx="5615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800" y="1454401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6801" y="27360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42635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" t="7816" r="-129" b="17183"/>
          <a:stretch/>
        </p:blipFill>
        <p:spPr bwMode="auto">
          <a:xfrm>
            <a:off x="6571939" y="0"/>
            <a:ext cx="56273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800" y="1454401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6801" y="27360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401739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6485" y="0"/>
            <a:ext cx="56155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800" y="1454401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6801" y="27360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973308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59104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29380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23777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87" y="273600"/>
            <a:ext cx="11391053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9943" y="1454401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13951" y="1454401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823460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87" y="273600"/>
            <a:ext cx="11391053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0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13951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4252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5187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56261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0801" y="1454400"/>
            <a:ext cx="11347833" cy="432117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083357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60800" y="1454400"/>
            <a:ext cx="11347200" cy="432117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6063739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19507" y="2059133"/>
            <a:ext cx="4416491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431371" y="1052032"/>
            <a:ext cx="5088136" cy="87818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023658" y="2904757"/>
            <a:ext cx="2495849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3791744" y="4725144"/>
          <a:ext cx="4800533" cy="62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7888">
                <a:tc>
                  <a:txBody>
                    <a:bodyPr/>
                    <a:lstStyle/>
                    <a:p>
                      <a:r>
                        <a:rPr lang="en-US" sz="1700" b="1" kern="1200" spc="-30" baseline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COVER PAGE SUBTITLE PLACEHOLDER</a:t>
                      </a:r>
                      <a:endParaRPr lang="en-GB" sz="1700" b="1" kern="1200" spc="-30" baseline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291200"/>
            <a:ext cx="12180916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6441676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"/>
          <a:stretch/>
        </p:blipFill>
        <p:spPr>
          <a:xfrm flipH="1">
            <a:off x="-14400" y="0"/>
            <a:ext cx="12220800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0878035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4400" y="-8550"/>
            <a:ext cx="12220800" cy="6875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6759848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400" y="0"/>
            <a:ext cx="12220800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9293290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400" y="0"/>
            <a:ext cx="122208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1709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99524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29550563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utterstock_70010230.jpg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0405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439781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7400"/>
            <a:ext cx="12192000" cy="68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425697" y="2996952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5376" y="4543934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188388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utterstock_28415320_edited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/>
          <a:stretch/>
        </p:blipFill>
        <p:spPr>
          <a:xfrm>
            <a:off x="-14400" y="-8098"/>
            <a:ext cx="12220800" cy="6874199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7056107" y="2459039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15517" y="3997190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185199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20" name="Title 3"/>
          <p:cNvSpPr>
            <a:spLocks noGrp="1"/>
          </p:cNvSpPr>
          <p:nvPr>
            <p:ph type="title" hasCustomPrompt="1"/>
          </p:nvPr>
        </p:nvSpPr>
        <p:spPr>
          <a:xfrm>
            <a:off x="425697" y="2996952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5376" y="4543934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06281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ina_AtWork_228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400" y="-8100"/>
            <a:ext cx="12220800" cy="6874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26477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ina_AtWork_172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400" y="-7039"/>
            <a:ext cx="12220800" cy="6872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0245007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7"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8507581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6672064" y="90872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681743" y="2448888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538240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400" y="-24011"/>
            <a:ext cx="12220800" cy="6906025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389847" y="206084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99526" y="3601016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623748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400" y="-8100"/>
            <a:ext cx="12220800" cy="6874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89847" y="206084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99526" y="3601016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11417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2.xml"/><Relationship Id="rId40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101.xml"/><Relationship Id="rId49" Type="http://schemas.openxmlformats.org/officeDocument/2006/relationships/image" Target="../media/image38.png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4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108.xml"/><Relationship Id="rId48" Type="http://schemas.openxmlformats.org/officeDocument/2006/relationships/theme" Target="../theme/theme4.xml"/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300681" y="280713"/>
            <a:ext cx="1163438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299523" y="1019916"/>
            <a:ext cx="11647054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7827" y="6303694"/>
            <a:ext cx="364304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333813" y="6302856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1300" b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en-US" sz="1300" b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0654921" y="6049926"/>
            <a:ext cx="1309821" cy="471796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05" r:id="rId2"/>
    <p:sldLayoutId id="2147483775" r:id="rId3"/>
    <p:sldLayoutId id="2147483787" r:id="rId4"/>
    <p:sldLayoutId id="2147483788" r:id="rId5"/>
    <p:sldLayoutId id="2147483777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lang="en-US" sz="2900" b="1" kern="1200" dirty="0" smtClean="0">
          <a:solidFill>
            <a:schemeClr val="tx2">
              <a:lumMod val="75000"/>
            </a:schemeClr>
          </a:solidFill>
          <a:effectLst/>
          <a:latin typeface="Arial" charset="0"/>
          <a:ea typeface="+mn-ea"/>
          <a:cs typeface="+mn-cs"/>
        </a:defRPr>
      </a:lvl1pPr>
      <a:lvl2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3363" indent="-233363" algn="l" rtl="0" eaLnBrk="1" fontAlgn="base" hangingPunct="1">
        <a:lnSpc>
          <a:spcPct val="100000"/>
        </a:lnSpc>
        <a:spcBef>
          <a:spcPts val="575"/>
        </a:spcBef>
        <a:spcAft>
          <a:spcPts val="75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400" b="0">
          <a:solidFill>
            <a:srgbClr val="000000"/>
          </a:solidFill>
          <a:latin typeface="+mn-lt"/>
          <a:ea typeface="+mn-ea"/>
          <a:cs typeface="+mn-cs"/>
        </a:defRPr>
      </a:lvl1pPr>
      <a:lvl2pPr marL="401638" indent="-168275" algn="l" rtl="0" eaLnBrk="1" fontAlgn="base" hangingPunct="1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−"/>
        <a:defRPr sz="2200">
          <a:solidFill>
            <a:srgbClr val="000000"/>
          </a:solidFill>
          <a:latin typeface="+mn-lt"/>
        </a:defRPr>
      </a:lvl2pPr>
      <a:lvl3pPr marL="569913" indent="-168275" algn="l" rtl="0" eaLnBrk="1" fontAlgn="base" hangingPunct="1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746125" indent="-176213" algn="l" rtl="0" eaLnBrk="1" fontAlgn="base" hangingPunct="1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80000"/>
        <a:buFont typeface="Arial" pitchFamily="34" charset="0"/>
        <a:buChar char="•"/>
        <a:defRPr sz="1800">
          <a:solidFill>
            <a:srgbClr val="000000"/>
          </a:solidFill>
          <a:latin typeface="+mn-lt"/>
        </a:defRPr>
      </a:lvl4pPr>
      <a:lvl5pPr marL="969963" indent="-223838" algn="l" rtl="0" eaLnBrk="1" fontAlgn="base" hangingPunct="1">
        <a:lnSpc>
          <a:spcPct val="100000"/>
        </a:lnSpc>
        <a:spcBef>
          <a:spcPts val="575"/>
        </a:spcBef>
        <a:spcAft>
          <a:spcPts val="75"/>
        </a:spcAft>
        <a:buClr>
          <a:schemeClr val="tx1"/>
        </a:buClr>
        <a:buSzPct val="70000"/>
        <a:buFont typeface="Arial" pitchFamily="34" charset="0"/>
        <a:buChar char="−"/>
        <a:defRPr sz="1600">
          <a:solidFill>
            <a:srgbClr val="000000"/>
          </a:solidFill>
          <a:latin typeface="+mn-lt"/>
        </a:defRPr>
      </a:lvl5pPr>
      <a:lvl6pPr marL="2230438" indent="-157163" algn="l" rtl="0" eaLnBrk="1" fontAlgn="base" hangingPunct="1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6pPr>
      <a:lvl7pPr marL="2687638" indent="-157163" algn="l" rtl="0" eaLnBrk="1" fontAlgn="base" hangingPunct="1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7pPr>
      <a:lvl8pPr marL="3144838" indent="-157163" algn="l" rtl="0" eaLnBrk="1" fontAlgn="base" hangingPunct="1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8pPr>
      <a:lvl9pPr marL="3602038" indent="-157163" algn="l" rtl="0" eaLnBrk="1" fontAlgn="base" hangingPunct="1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364707" y="1739900"/>
            <a:ext cx="5462587" cy="3566691"/>
            <a:chOff x="3364707" y="1739900"/>
            <a:chExt cx="5462587" cy="3566691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3751325" y="1739900"/>
              <a:ext cx="4689351" cy="1689100"/>
              <a:chOff x="271463" y="2852738"/>
              <a:chExt cx="3190876" cy="1149350"/>
            </a:xfrm>
          </p:grpSpPr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3364707" y="4271963"/>
              <a:ext cx="5462587" cy="1034628"/>
              <a:chOff x="4252913" y="4551363"/>
              <a:chExt cx="7040562" cy="1333500"/>
            </a:xfrm>
          </p:grpSpPr>
          <p:sp>
            <p:nvSpPr>
              <p:cNvPr id="11" name="Rectangle 12"/>
              <p:cNvSpPr>
                <a:spLocks noChangeArrowheads="1"/>
              </p:cNvSpPr>
              <p:nvPr userDrawn="1"/>
            </p:nvSpPr>
            <p:spPr bwMode="auto">
              <a:xfrm>
                <a:off x="4252913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13"/>
              <p:cNvSpPr>
                <a:spLocks noChangeArrowheads="1"/>
              </p:cNvSpPr>
              <p:nvPr userDrawn="1"/>
            </p:nvSpPr>
            <p:spPr bwMode="auto">
              <a:xfrm>
                <a:off x="11264900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4"/>
              <p:cNvSpPr>
                <a:spLocks/>
              </p:cNvSpPr>
              <p:nvPr userDrawn="1"/>
            </p:nvSpPr>
            <p:spPr bwMode="auto">
              <a:xfrm>
                <a:off x="4714875" y="4765676"/>
                <a:ext cx="250825" cy="396875"/>
              </a:xfrm>
              <a:custGeom>
                <a:avLst/>
                <a:gdLst>
                  <a:gd name="T0" fmla="*/ 88 w 158"/>
                  <a:gd name="T1" fmla="*/ 0 h 250"/>
                  <a:gd name="T2" fmla="*/ 114 w 158"/>
                  <a:gd name="T3" fmla="*/ 3 h 250"/>
                  <a:gd name="T4" fmla="*/ 137 w 158"/>
                  <a:gd name="T5" fmla="*/ 10 h 250"/>
                  <a:gd name="T6" fmla="*/ 156 w 158"/>
                  <a:gd name="T7" fmla="*/ 26 h 250"/>
                  <a:gd name="T8" fmla="*/ 130 w 158"/>
                  <a:gd name="T9" fmla="*/ 52 h 250"/>
                  <a:gd name="T10" fmla="*/ 114 w 158"/>
                  <a:gd name="T11" fmla="*/ 35 h 250"/>
                  <a:gd name="T12" fmla="*/ 88 w 158"/>
                  <a:gd name="T13" fmla="*/ 31 h 250"/>
                  <a:gd name="T14" fmla="*/ 65 w 158"/>
                  <a:gd name="T15" fmla="*/ 33 h 250"/>
                  <a:gd name="T16" fmla="*/ 51 w 158"/>
                  <a:gd name="T17" fmla="*/ 42 h 250"/>
                  <a:gd name="T18" fmla="*/ 44 w 158"/>
                  <a:gd name="T19" fmla="*/ 54 h 250"/>
                  <a:gd name="T20" fmla="*/ 41 w 158"/>
                  <a:gd name="T21" fmla="*/ 66 h 250"/>
                  <a:gd name="T22" fmla="*/ 46 w 158"/>
                  <a:gd name="T23" fmla="*/ 84 h 250"/>
                  <a:gd name="T24" fmla="*/ 55 w 158"/>
                  <a:gd name="T25" fmla="*/ 94 h 250"/>
                  <a:gd name="T26" fmla="*/ 72 w 158"/>
                  <a:gd name="T27" fmla="*/ 103 h 250"/>
                  <a:gd name="T28" fmla="*/ 90 w 158"/>
                  <a:gd name="T29" fmla="*/ 110 h 250"/>
                  <a:gd name="T30" fmla="*/ 109 w 158"/>
                  <a:gd name="T31" fmla="*/ 115 h 250"/>
                  <a:gd name="T32" fmla="*/ 128 w 158"/>
                  <a:gd name="T33" fmla="*/ 124 h 250"/>
                  <a:gd name="T34" fmla="*/ 144 w 158"/>
                  <a:gd name="T35" fmla="*/ 136 h 250"/>
                  <a:gd name="T36" fmla="*/ 156 w 158"/>
                  <a:gd name="T37" fmla="*/ 152 h 250"/>
                  <a:gd name="T38" fmla="*/ 158 w 158"/>
                  <a:gd name="T39" fmla="*/ 178 h 250"/>
                  <a:gd name="T40" fmla="*/ 156 w 158"/>
                  <a:gd name="T41" fmla="*/ 203 h 250"/>
                  <a:gd name="T42" fmla="*/ 144 w 158"/>
                  <a:gd name="T43" fmla="*/ 222 h 250"/>
                  <a:gd name="T44" fmla="*/ 125 w 158"/>
                  <a:gd name="T45" fmla="*/ 238 h 250"/>
                  <a:gd name="T46" fmla="*/ 102 w 158"/>
                  <a:gd name="T47" fmla="*/ 248 h 250"/>
                  <a:gd name="T48" fmla="*/ 76 w 158"/>
                  <a:gd name="T49" fmla="*/ 250 h 250"/>
                  <a:gd name="T50" fmla="*/ 46 w 158"/>
                  <a:gd name="T51" fmla="*/ 248 h 250"/>
                  <a:gd name="T52" fmla="*/ 21 w 158"/>
                  <a:gd name="T53" fmla="*/ 236 h 250"/>
                  <a:gd name="T54" fmla="*/ 0 w 158"/>
                  <a:gd name="T55" fmla="*/ 217 h 250"/>
                  <a:gd name="T56" fmla="*/ 28 w 158"/>
                  <a:gd name="T57" fmla="*/ 194 h 250"/>
                  <a:gd name="T58" fmla="*/ 41 w 158"/>
                  <a:gd name="T59" fmla="*/ 210 h 250"/>
                  <a:gd name="T60" fmla="*/ 58 w 158"/>
                  <a:gd name="T61" fmla="*/ 217 h 250"/>
                  <a:gd name="T62" fmla="*/ 76 w 158"/>
                  <a:gd name="T63" fmla="*/ 220 h 250"/>
                  <a:gd name="T64" fmla="*/ 93 w 158"/>
                  <a:gd name="T65" fmla="*/ 217 h 250"/>
                  <a:gd name="T66" fmla="*/ 109 w 158"/>
                  <a:gd name="T67" fmla="*/ 210 h 250"/>
                  <a:gd name="T68" fmla="*/ 121 w 158"/>
                  <a:gd name="T69" fmla="*/ 199 h 250"/>
                  <a:gd name="T70" fmla="*/ 125 w 158"/>
                  <a:gd name="T71" fmla="*/ 180 h 250"/>
                  <a:gd name="T72" fmla="*/ 121 w 158"/>
                  <a:gd name="T73" fmla="*/ 166 h 250"/>
                  <a:gd name="T74" fmla="*/ 109 w 158"/>
                  <a:gd name="T75" fmla="*/ 154 h 250"/>
                  <a:gd name="T76" fmla="*/ 95 w 158"/>
                  <a:gd name="T77" fmla="*/ 147 h 250"/>
                  <a:gd name="T78" fmla="*/ 76 w 158"/>
                  <a:gd name="T79" fmla="*/ 140 h 250"/>
                  <a:gd name="T80" fmla="*/ 55 w 158"/>
                  <a:gd name="T81" fmla="*/ 133 h 250"/>
                  <a:gd name="T82" fmla="*/ 37 w 158"/>
                  <a:gd name="T83" fmla="*/ 126 h 250"/>
                  <a:gd name="T84" fmla="*/ 23 w 158"/>
                  <a:gd name="T85" fmla="*/ 112 h 250"/>
                  <a:gd name="T86" fmla="*/ 11 w 158"/>
                  <a:gd name="T87" fmla="*/ 94 h 250"/>
                  <a:gd name="T88" fmla="*/ 7 w 158"/>
                  <a:gd name="T89" fmla="*/ 66 h 250"/>
                  <a:gd name="T90" fmla="*/ 9 w 158"/>
                  <a:gd name="T91" fmla="*/ 49 h 250"/>
                  <a:gd name="T92" fmla="*/ 18 w 158"/>
                  <a:gd name="T93" fmla="*/ 31 h 250"/>
                  <a:gd name="T94" fmla="*/ 35 w 158"/>
                  <a:gd name="T95" fmla="*/ 14 h 250"/>
                  <a:gd name="T96" fmla="*/ 58 w 158"/>
                  <a:gd name="T97" fmla="*/ 3 h 250"/>
                  <a:gd name="T98" fmla="*/ 88 w 158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8" h="250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0"/>
                    </a:lnTo>
                    <a:lnTo>
                      <a:pt x="156" y="26"/>
                    </a:lnTo>
                    <a:lnTo>
                      <a:pt x="130" y="52"/>
                    </a:lnTo>
                    <a:lnTo>
                      <a:pt x="114" y="35"/>
                    </a:lnTo>
                    <a:lnTo>
                      <a:pt x="88" y="31"/>
                    </a:lnTo>
                    <a:lnTo>
                      <a:pt x="65" y="33"/>
                    </a:lnTo>
                    <a:lnTo>
                      <a:pt x="51" y="42"/>
                    </a:lnTo>
                    <a:lnTo>
                      <a:pt x="44" y="54"/>
                    </a:lnTo>
                    <a:lnTo>
                      <a:pt x="41" y="66"/>
                    </a:lnTo>
                    <a:lnTo>
                      <a:pt x="46" y="84"/>
                    </a:lnTo>
                    <a:lnTo>
                      <a:pt x="55" y="94"/>
                    </a:lnTo>
                    <a:lnTo>
                      <a:pt x="72" y="103"/>
                    </a:lnTo>
                    <a:lnTo>
                      <a:pt x="90" y="110"/>
                    </a:lnTo>
                    <a:lnTo>
                      <a:pt x="109" y="115"/>
                    </a:lnTo>
                    <a:lnTo>
                      <a:pt x="128" y="124"/>
                    </a:lnTo>
                    <a:lnTo>
                      <a:pt x="144" y="136"/>
                    </a:lnTo>
                    <a:lnTo>
                      <a:pt x="156" y="152"/>
                    </a:lnTo>
                    <a:lnTo>
                      <a:pt x="158" y="178"/>
                    </a:lnTo>
                    <a:lnTo>
                      <a:pt x="156" y="203"/>
                    </a:lnTo>
                    <a:lnTo>
                      <a:pt x="144" y="222"/>
                    </a:lnTo>
                    <a:lnTo>
                      <a:pt x="125" y="238"/>
                    </a:lnTo>
                    <a:lnTo>
                      <a:pt x="102" y="248"/>
                    </a:lnTo>
                    <a:lnTo>
                      <a:pt x="76" y="250"/>
                    </a:lnTo>
                    <a:lnTo>
                      <a:pt x="46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8" y="194"/>
                    </a:lnTo>
                    <a:lnTo>
                      <a:pt x="41" y="210"/>
                    </a:lnTo>
                    <a:lnTo>
                      <a:pt x="58" y="217"/>
                    </a:lnTo>
                    <a:lnTo>
                      <a:pt x="76" y="220"/>
                    </a:lnTo>
                    <a:lnTo>
                      <a:pt x="93" y="217"/>
                    </a:lnTo>
                    <a:lnTo>
                      <a:pt x="109" y="210"/>
                    </a:lnTo>
                    <a:lnTo>
                      <a:pt x="121" y="199"/>
                    </a:lnTo>
                    <a:lnTo>
                      <a:pt x="125" y="180"/>
                    </a:lnTo>
                    <a:lnTo>
                      <a:pt x="121" y="166"/>
                    </a:lnTo>
                    <a:lnTo>
                      <a:pt x="109" y="154"/>
                    </a:lnTo>
                    <a:lnTo>
                      <a:pt x="95" y="147"/>
                    </a:lnTo>
                    <a:lnTo>
                      <a:pt x="76" y="140"/>
                    </a:lnTo>
                    <a:lnTo>
                      <a:pt x="55" y="133"/>
                    </a:lnTo>
                    <a:lnTo>
                      <a:pt x="37" y="126"/>
                    </a:lnTo>
                    <a:lnTo>
                      <a:pt x="23" y="112"/>
                    </a:lnTo>
                    <a:lnTo>
                      <a:pt x="11" y="94"/>
                    </a:lnTo>
                    <a:lnTo>
                      <a:pt x="7" y="66"/>
                    </a:lnTo>
                    <a:lnTo>
                      <a:pt x="9" y="49"/>
                    </a:lnTo>
                    <a:lnTo>
                      <a:pt x="18" y="31"/>
                    </a:lnTo>
                    <a:lnTo>
                      <a:pt x="35" y="14"/>
                    </a:lnTo>
                    <a:lnTo>
                      <a:pt x="58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5"/>
              <p:cNvSpPr>
                <a:spLocks/>
              </p:cNvSpPr>
              <p:nvPr userDrawn="1"/>
            </p:nvSpPr>
            <p:spPr bwMode="auto">
              <a:xfrm>
                <a:off x="5043488" y="4773613"/>
                <a:ext cx="254000" cy="381000"/>
              </a:xfrm>
              <a:custGeom>
                <a:avLst/>
                <a:gdLst>
                  <a:gd name="T0" fmla="*/ 0 w 160"/>
                  <a:gd name="T1" fmla="*/ 0 h 240"/>
                  <a:gd name="T2" fmla="*/ 153 w 160"/>
                  <a:gd name="T3" fmla="*/ 0 h 240"/>
                  <a:gd name="T4" fmla="*/ 153 w 160"/>
                  <a:gd name="T5" fmla="*/ 30 h 240"/>
                  <a:gd name="T6" fmla="*/ 32 w 160"/>
                  <a:gd name="T7" fmla="*/ 30 h 240"/>
                  <a:gd name="T8" fmla="*/ 32 w 160"/>
                  <a:gd name="T9" fmla="*/ 103 h 240"/>
                  <a:gd name="T10" fmla="*/ 146 w 160"/>
                  <a:gd name="T11" fmla="*/ 103 h 240"/>
                  <a:gd name="T12" fmla="*/ 146 w 160"/>
                  <a:gd name="T13" fmla="*/ 133 h 240"/>
                  <a:gd name="T14" fmla="*/ 32 w 160"/>
                  <a:gd name="T15" fmla="*/ 133 h 240"/>
                  <a:gd name="T16" fmla="*/ 32 w 160"/>
                  <a:gd name="T17" fmla="*/ 210 h 240"/>
                  <a:gd name="T18" fmla="*/ 160 w 160"/>
                  <a:gd name="T19" fmla="*/ 210 h 240"/>
                  <a:gd name="T20" fmla="*/ 160 w 160"/>
                  <a:gd name="T21" fmla="*/ 240 h 240"/>
                  <a:gd name="T22" fmla="*/ 0 w 160"/>
                  <a:gd name="T23" fmla="*/ 240 h 240"/>
                  <a:gd name="T24" fmla="*/ 0 w 160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0">
                    <a:moveTo>
                      <a:pt x="0" y="0"/>
                    </a:moveTo>
                    <a:lnTo>
                      <a:pt x="153" y="0"/>
                    </a:lnTo>
                    <a:lnTo>
                      <a:pt x="153" y="30"/>
                    </a:lnTo>
                    <a:lnTo>
                      <a:pt x="32" y="30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6"/>
              <p:cNvSpPr>
                <a:spLocks/>
              </p:cNvSpPr>
              <p:nvPr userDrawn="1"/>
            </p:nvSpPr>
            <p:spPr bwMode="auto">
              <a:xfrm>
                <a:off x="5335588" y="4765676"/>
                <a:ext cx="339725" cy="396875"/>
              </a:xfrm>
              <a:custGeom>
                <a:avLst/>
                <a:gdLst>
                  <a:gd name="T0" fmla="*/ 125 w 214"/>
                  <a:gd name="T1" fmla="*/ 0 h 250"/>
                  <a:gd name="T2" fmla="*/ 156 w 214"/>
                  <a:gd name="T3" fmla="*/ 3 h 250"/>
                  <a:gd name="T4" fmla="*/ 186 w 214"/>
                  <a:gd name="T5" fmla="*/ 17 h 250"/>
                  <a:gd name="T6" fmla="*/ 209 w 214"/>
                  <a:gd name="T7" fmla="*/ 38 h 250"/>
                  <a:gd name="T8" fmla="*/ 181 w 214"/>
                  <a:gd name="T9" fmla="*/ 56 h 250"/>
                  <a:gd name="T10" fmla="*/ 165 w 214"/>
                  <a:gd name="T11" fmla="*/ 42 h 250"/>
                  <a:gd name="T12" fmla="*/ 146 w 214"/>
                  <a:gd name="T13" fmla="*/ 33 h 250"/>
                  <a:gd name="T14" fmla="*/ 123 w 214"/>
                  <a:gd name="T15" fmla="*/ 31 h 250"/>
                  <a:gd name="T16" fmla="*/ 95 w 214"/>
                  <a:gd name="T17" fmla="*/ 35 h 250"/>
                  <a:gd name="T18" fmla="*/ 69 w 214"/>
                  <a:gd name="T19" fmla="*/ 49 h 250"/>
                  <a:gd name="T20" fmla="*/ 51 w 214"/>
                  <a:gd name="T21" fmla="*/ 70 h 250"/>
                  <a:gd name="T22" fmla="*/ 39 w 214"/>
                  <a:gd name="T23" fmla="*/ 96 h 250"/>
                  <a:gd name="T24" fmla="*/ 34 w 214"/>
                  <a:gd name="T25" fmla="*/ 126 h 250"/>
                  <a:gd name="T26" fmla="*/ 39 w 214"/>
                  <a:gd name="T27" fmla="*/ 157 h 250"/>
                  <a:gd name="T28" fmla="*/ 51 w 214"/>
                  <a:gd name="T29" fmla="*/ 182 h 250"/>
                  <a:gd name="T30" fmla="*/ 69 w 214"/>
                  <a:gd name="T31" fmla="*/ 201 h 250"/>
                  <a:gd name="T32" fmla="*/ 93 w 214"/>
                  <a:gd name="T33" fmla="*/ 215 h 250"/>
                  <a:gd name="T34" fmla="*/ 123 w 214"/>
                  <a:gd name="T35" fmla="*/ 220 h 250"/>
                  <a:gd name="T36" fmla="*/ 149 w 214"/>
                  <a:gd name="T37" fmla="*/ 217 h 250"/>
                  <a:gd name="T38" fmla="*/ 169 w 214"/>
                  <a:gd name="T39" fmla="*/ 206 h 250"/>
                  <a:gd name="T40" fmla="*/ 186 w 214"/>
                  <a:gd name="T41" fmla="*/ 189 h 250"/>
                  <a:gd name="T42" fmla="*/ 214 w 214"/>
                  <a:gd name="T43" fmla="*/ 208 h 250"/>
                  <a:gd name="T44" fmla="*/ 207 w 214"/>
                  <a:gd name="T45" fmla="*/ 217 h 250"/>
                  <a:gd name="T46" fmla="*/ 195 w 214"/>
                  <a:gd name="T47" fmla="*/ 229 h 250"/>
                  <a:gd name="T48" fmla="*/ 176 w 214"/>
                  <a:gd name="T49" fmla="*/ 238 h 250"/>
                  <a:gd name="T50" fmla="*/ 153 w 214"/>
                  <a:gd name="T51" fmla="*/ 248 h 250"/>
                  <a:gd name="T52" fmla="*/ 123 w 214"/>
                  <a:gd name="T53" fmla="*/ 250 h 250"/>
                  <a:gd name="T54" fmla="*/ 88 w 214"/>
                  <a:gd name="T55" fmla="*/ 245 h 250"/>
                  <a:gd name="T56" fmla="*/ 58 w 214"/>
                  <a:gd name="T57" fmla="*/ 231 h 250"/>
                  <a:gd name="T58" fmla="*/ 32 w 214"/>
                  <a:gd name="T59" fmla="*/ 213 h 250"/>
                  <a:gd name="T60" fmla="*/ 16 w 214"/>
                  <a:gd name="T61" fmla="*/ 187 h 250"/>
                  <a:gd name="T62" fmla="*/ 4 w 214"/>
                  <a:gd name="T63" fmla="*/ 157 h 250"/>
                  <a:gd name="T64" fmla="*/ 0 w 214"/>
                  <a:gd name="T65" fmla="*/ 126 h 250"/>
                  <a:gd name="T66" fmla="*/ 7 w 214"/>
                  <a:gd name="T67" fmla="*/ 84 h 250"/>
                  <a:gd name="T68" fmla="*/ 23 w 214"/>
                  <a:gd name="T69" fmla="*/ 49 h 250"/>
                  <a:gd name="T70" fmla="*/ 48 w 214"/>
                  <a:gd name="T71" fmla="*/ 24 h 250"/>
                  <a:gd name="T72" fmla="*/ 83 w 214"/>
                  <a:gd name="T73" fmla="*/ 5 h 250"/>
                  <a:gd name="T74" fmla="*/ 125 w 214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4" h="250">
                    <a:moveTo>
                      <a:pt x="125" y="0"/>
                    </a:moveTo>
                    <a:lnTo>
                      <a:pt x="156" y="3"/>
                    </a:lnTo>
                    <a:lnTo>
                      <a:pt x="186" y="17"/>
                    </a:lnTo>
                    <a:lnTo>
                      <a:pt x="209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6" y="33"/>
                    </a:lnTo>
                    <a:lnTo>
                      <a:pt x="123" y="31"/>
                    </a:lnTo>
                    <a:lnTo>
                      <a:pt x="95" y="35"/>
                    </a:lnTo>
                    <a:lnTo>
                      <a:pt x="69" y="49"/>
                    </a:lnTo>
                    <a:lnTo>
                      <a:pt x="51" y="70"/>
                    </a:lnTo>
                    <a:lnTo>
                      <a:pt x="39" y="96"/>
                    </a:lnTo>
                    <a:lnTo>
                      <a:pt x="34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69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69" y="206"/>
                    </a:lnTo>
                    <a:lnTo>
                      <a:pt x="186" y="189"/>
                    </a:lnTo>
                    <a:lnTo>
                      <a:pt x="214" y="208"/>
                    </a:lnTo>
                    <a:lnTo>
                      <a:pt x="207" y="217"/>
                    </a:lnTo>
                    <a:lnTo>
                      <a:pt x="195" y="229"/>
                    </a:lnTo>
                    <a:lnTo>
                      <a:pt x="176" y="238"/>
                    </a:lnTo>
                    <a:lnTo>
                      <a:pt x="153" y="248"/>
                    </a:lnTo>
                    <a:lnTo>
                      <a:pt x="123" y="250"/>
                    </a:lnTo>
                    <a:lnTo>
                      <a:pt x="88" y="245"/>
                    </a:lnTo>
                    <a:lnTo>
                      <a:pt x="58" y="231"/>
                    </a:lnTo>
                    <a:lnTo>
                      <a:pt x="32" y="213"/>
                    </a:lnTo>
                    <a:lnTo>
                      <a:pt x="16" y="187"/>
                    </a:lnTo>
                    <a:lnTo>
                      <a:pt x="4" y="157"/>
                    </a:lnTo>
                    <a:lnTo>
                      <a:pt x="0" y="126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8" y="24"/>
                    </a:lnTo>
                    <a:lnTo>
                      <a:pt x="83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7"/>
              <p:cNvSpPr>
                <a:spLocks/>
              </p:cNvSpPr>
              <p:nvPr userDrawn="1"/>
            </p:nvSpPr>
            <p:spPr bwMode="auto">
              <a:xfrm>
                <a:off x="5719763" y="4773613"/>
                <a:ext cx="290513" cy="388938"/>
              </a:xfrm>
              <a:custGeom>
                <a:avLst/>
                <a:gdLst>
                  <a:gd name="T0" fmla="*/ 0 w 183"/>
                  <a:gd name="T1" fmla="*/ 0 h 245"/>
                  <a:gd name="T2" fmla="*/ 32 w 183"/>
                  <a:gd name="T3" fmla="*/ 0 h 245"/>
                  <a:gd name="T4" fmla="*/ 32 w 183"/>
                  <a:gd name="T5" fmla="*/ 147 h 245"/>
                  <a:gd name="T6" fmla="*/ 35 w 183"/>
                  <a:gd name="T7" fmla="*/ 166 h 245"/>
                  <a:gd name="T8" fmla="*/ 39 w 183"/>
                  <a:gd name="T9" fmla="*/ 184 h 245"/>
                  <a:gd name="T10" fmla="*/ 51 w 183"/>
                  <a:gd name="T11" fmla="*/ 201 h 245"/>
                  <a:gd name="T12" fmla="*/ 67 w 183"/>
                  <a:gd name="T13" fmla="*/ 212 h 245"/>
                  <a:gd name="T14" fmla="*/ 93 w 183"/>
                  <a:gd name="T15" fmla="*/ 215 h 245"/>
                  <a:gd name="T16" fmla="*/ 116 w 183"/>
                  <a:gd name="T17" fmla="*/ 212 h 245"/>
                  <a:gd name="T18" fmla="*/ 132 w 183"/>
                  <a:gd name="T19" fmla="*/ 201 h 245"/>
                  <a:gd name="T20" fmla="*/ 144 w 183"/>
                  <a:gd name="T21" fmla="*/ 184 h 245"/>
                  <a:gd name="T22" fmla="*/ 151 w 183"/>
                  <a:gd name="T23" fmla="*/ 166 h 245"/>
                  <a:gd name="T24" fmla="*/ 151 w 183"/>
                  <a:gd name="T25" fmla="*/ 147 h 245"/>
                  <a:gd name="T26" fmla="*/ 151 w 183"/>
                  <a:gd name="T27" fmla="*/ 0 h 245"/>
                  <a:gd name="T28" fmla="*/ 183 w 183"/>
                  <a:gd name="T29" fmla="*/ 0 h 245"/>
                  <a:gd name="T30" fmla="*/ 183 w 183"/>
                  <a:gd name="T31" fmla="*/ 152 h 245"/>
                  <a:gd name="T32" fmla="*/ 179 w 183"/>
                  <a:gd name="T33" fmla="*/ 184 h 245"/>
                  <a:gd name="T34" fmla="*/ 167 w 183"/>
                  <a:gd name="T35" fmla="*/ 210 h 245"/>
                  <a:gd name="T36" fmla="*/ 146 w 183"/>
                  <a:gd name="T37" fmla="*/ 229 h 245"/>
                  <a:gd name="T38" fmla="*/ 121 w 183"/>
                  <a:gd name="T39" fmla="*/ 240 h 245"/>
                  <a:gd name="T40" fmla="*/ 93 w 183"/>
                  <a:gd name="T41" fmla="*/ 245 h 245"/>
                  <a:gd name="T42" fmla="*/ 62 w 183"/>
                  <a:gd name="T43" fmla="*/ 240 h 245"/>
                  <a:gd name="T44" fmla="*/ 37 w 183"/>
                  <a:gd name="T45" fmla="*/ 229 h 245"/>
                  <a:gd name="T46" fmla="*/ 16 w 183"/>
                  <a:gd name="T47" fmla="*/ 210 h 245"/>
                  <a:gd name="T48" fmla="*/ 4 w 183"/>
                  <a:gd name="T49" fmla="*/ 184 h 245"/>
                  <a:gd name="T50" fmla="*/ 0 w 183"/>
                  <a:gd name="T51" fmla="*/ 152 h 245"/>
                  <a:gd name="T52" fmla="*/ 0 w 183"/>
                  <a:gd name="T5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3" h="245">
                    <a:moveTo>
                      <a:pt x="0" y="0"/>
                    </a:moveTo>
                    <a:lnTo>
                      <a:pt x="32" y="0"/>
                    </a:lnTo>
                    <a:lnTo>
                      <a:pt x="32" y="147"/>
                    </a:lnTo>
                    <a:lnTo>
                      <a:pt x="35" y="166"/>
                    </a:lnTo>
                    <a:lnTo>
                      <a:pt x="39" y="184"/>
                    </a:lnTo>
                    <a:lnTo>
                      <a:pt x="51" y="201"/>
                    </a:lnTo>
                    <a:lnTo>
                      <a:pt x="67" y="212"/>
                    </a:lnTo>
                    <a:lnTo>
                      <a:pt x="93" y="215"/>
                    </a:lnTo>
                    <a:lnTo>
                      <a:pt x="116" y="212"/>
                    </a:lnTo>
                    <a:lnTo>
                      <a:pt x="132" y="201"/>
                    </a:lnTo>
                    <a:lnTo>
                      <a:pt x="144" y="184"/>
                    </a:lnTo>
                    <a:lnTo>
                      <a:pt x="151" y="166"/>
                    </a:lnTo>
                    <a:lnTo>
                      <a:pt x="151" y="147"/>
                    </a:lnTo>
                    <a:lnTo>
                      <a:pt x="151" y="0"/>
                    </a:lnTo>
                    <a:lnTo>
                      <a:pt x="183" y="0"/>
                    </a:lnTo>
                    <a:lnTo>
                      <a:pt x="183" y="152"/>
                    </a:lnTo>
                    <a:lnTo>
                      <a:pt x="179" y="184"/>
                    </a:lnTo>
                    <a:lnTo>
                      <a:pt x="167" y="210"/>
                    </a:lnTo>
                    <a:lnTo>
                      <a:pt x="146" y="229"/>
                    </a:lnTo>
                    <a:lnTo>
                      <a:pt x="121" y="240"/>
                    </a:lnTo>
                    <a:lnTo>
                      <a:pt x="93" y="245"/>
                    </a:lnTo>
                    <a:lnTo>
                      <a:pt x="62" y="240"/>
                    </a:lnTo>
                    <a:lnTo>
                      <a:pt x="37" y="229"/>
                    </a:lnTo>
                    <a:lnTo>
                      <a:pt x="16" y="210"/>
                    </a:lnTo>
                    <a:lnTo>
                      <a:pt x="4" y="184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8"/>
              <p:cNvSpPr>
                <a:spLocks noEditPoints="1"/>
              </p:cNvSpPr>
              <p:nvPr userDrawn="1"/>
            </p:nvSpPr>
            <p:spPr bwMode="auto">
              <a:xfrm>
                <a:off x="6103938" y="4773613"/>
                <a:ext cx="269875" cy="381000"/>
              </a:xfrm>
              <a:custGeom>
                <a:avLst/>
                <a:gdLst>
                  <a:gd name="T0" fmla="*/ 32 w 170"/>
                  <a:gd name="T1" fmla="*/ 28 h 240"/>
                  <a:gd name="T2" fmla="*/ 32 w 170"/>
                  <a:gd name="T3" fmla="*/ 105 h 240"/>
                  <a:gd name="T4" fmla="*/ 74 w 170"/>
                  <a:gd name="T5" fmla="*/ 105 h 240"/>
                  <a:gd name="T6" fmla="*/ 88 w 170"/>
                  <a:gd name="T7" fmla="*/ 105 h 240"/>
                  <a:gd name="T8" fmla="*/ 102 w 170"/>
                  <a:gd name="T9" fmla="*/ 103 h 240"/>
                  <a:gd name="T10" fmla="*/ 114 w 170"/>
                  <a:gd name="T11" fmla="*/ 96 h 240"/>
                  <a:gd name="T12" fmla="*/ 123 w 170"/>
                  <a:gd name="T13" fmla="*/ 84 h 240"/>
                  <a:gd name="T14" fmla="*/ 125 w 170"/>
                  <a:gd name="T15" fmla="*/ 68 h 240"/>
                  <a:gd name="T16" fmla="*/ 123 w 170"/>
                  <a:gd name="T17" fmla="*/ 51 h 240"/>
                  <a:gd name="T18" fmla="*/ 114 w 170"/>
                  <a:gd name="T19" fmla="*/ 40 h 240"/>
                  <a:gd name="T20" fmla="*/ 102 w 170"/>
                  <a:gd name="T21" fmla="*/ 33 h 240"/>
                  <a:gd name="T22" fmla="*/ 88 w 170"/>
                  <a:gd name="T23" fmla="*/ 30 h 240"/>
                  <a:gd name="T24" fmla="*/ 74 w 170"/>
                  <a:gd name="T25" fmla="*/ 28 h 240"/>
                  <a:gd name="T26" fmla="*/ 32 w 170"/>
                  <a:gd name="T27" fmla="*/ 28 h 240"/>
                  <a:gd name="T28" fmla="*/ 0 w 170"/>
                  <a:gd name="T29" fmla="*/ 0 h 240"/>
                  <a:gd name="T30" fmla="*/ 83 w 170"/>
                  <a:gd name="T31" fmla="*/ 0 h 240"/>
                  <a:gd name="T32" fmla="*/ 109 w 170"/>
                  <a:gd name="T33" fmla="*/ 2 h 240"/>
                  <a:gd name="T34" fmla="*/ 130 w 170"/>
                  <a:gd name="T35" fmla="*/ 12 h 240"/>
                  <a:gd name="T36" fmla="*/ 144 w 170"/>
                  <a:gd name="T37" fmla="*/ 23 h 240"/>
                  <a:gd name="T38" fmla="*/ 153 w 170"/>
                  <a:gd name="T39" fmla="*/ 37 h 240"/>
                  <a:gd name="T40" fmla="*/ 158 w 170"/>
                  <a:gd name="T41" fmla="*/ 51 h 240"/>
                  <a:gd name="T42" fmla="*/ 160 w 170"/>
                  <a:gd name="T43" fmla="*/ 68 h 240"/>
                  <a:gd name="T44" fmla="*/ 156 w 170"/>
                  <a:gd name="T45" fmla="*/ 89 h 240"/>
                  <a:gd name="T46" fmla="*/ 144 w 170"/>
                  <a:gd name="T47" fmla="*/ 110 h 240"/>
                  <a:gd name="T48" fmla="*/ 125 w 170"/>
                  <a:gd name="T49" fmla="*/ 124 h 240"/>
                  <a:gd name="T50" fmla="*/ 102 w 170"/>
                  <a:gd name="T51" fmla="*/ 131 h 240"/>
                  <a:gd name="T52" fmla="*/ 170 w 170"/>
                  <a:gd name="T53" fmla="*/ 240 h 240"/>
                  <a:gd name="T54" fmla="*/ 128 w 170"/>
                  <a:gd name="T55" fmla="*/ 240 h 240"/>
                  <a:gd name="T56" fmla="*/ 67 w 170"/>
                  <a:gd name="T57" fmla="*/ 135 h 240"/>
                  <a:gd name="T58" fmla="*/ 32 w 170"/>
                  <a:gd name="T59" fmla="*/ 135 h 240"/>
                  <a:gd name="T60" fmla="*/ 32 w 170"/>
                  <a:gd name="T61" fmla="*/ 240 h 240"/>
                  <a:gd name="T62" fmla="*/ 0 w 170"/>
                  <a:gd name="T63" fmla="*/ 240 h 240"/>
                  <a:gd name="T64" fmla="*/ 0 w 170"/>
                  <a:gd name="T6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0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3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1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0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2"/>
                    </a:lnTo>
                    <a:lnTo>
                      <a:pt x="130" y="12"/>
                    </a:lnTo>
                    <a:lnTo>
                      <a:pt x="144" y="23"/>
                    </a:lnTo>
                    <a:lnTo>
                      <a:pt x="153" y="37"/>
                    </a:lnTo>
                    <a:lnTo>
                      <a:pt x="158" y="51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0"/>
                    </a:lnTo>
                    <a:lnTo>
                      <a:pt x="128" y="240"/>
                    </a:lnTo>
                    <a:lnTo>
                      <a:pt x="67" y="135"/>
                    </a:lnTo>
                    <a:lnTo>
                      <a:pt x="32" y="135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9"/>
              <p:cNvSpPr>
                <a:spLocks/>
              </p:cNvSpPr>
              <p:nvPr userDrawn="1"/>
            </p:nvSpPr>
            <p:spPr bwMode="auto">
              <a:xfrm>
                <a:off x="6427788" y="4773613"/>
                <a:ext cx="255588" cy="381000"/>
              </a:xfrm>
              <a:custGeom>
                <a:avLst/>
                <a:gdLst>
                  <a:gd name="T0" fmla="*/ 0 w 161"/>
                  <a:gd name="T1" fmla="*/ 0 h 240"/>
                  <a:gd name="T2" fmla="*/ 156 w 161"/>
                  <a:gd name="T3" fmla="*/ 0 h 240"/>
                  <a:gd name="T4" fmla="*/ 156 w 161"/>
                  <a:gd name="T5" fmla="*/ 30 h 240"/>
                  <a:gd name="T6" fmla="*/ 33 w 161"/>
                  <a:gd name="T7" fmla="*/ 30 h 240"/>
                  <a:gd name="T8" fmla="*/ 33 w 161"/>
                  <a:gd name="T9" fmla="*/ 103 h 240"/>
                  <a:gd name="T10" fmla="*/ 147 w 161"/>
                  <a:gd name="T11" fmla="*/ 103 h 240"/>
                  <a:gd name="T12" fmla="*/ 147 w 161"/>
                  <a:gd name="T13" fmla="*/ 133 h 240"/>
                  <a:gd name="T14" fmla="*/ 33 w 161"/>
                  <a:gd name="T15" fmla="*/ 133 h 240"/>
                  <a:gd name="T16" fmla="*/ 33 w 161"/>
                  <a:gd name="T17" fmla="*/ 210 h 240"/>
                  <a:gd name="T18" fmla="*/ 161 w 161"/>
                  <a:gd name="T19" fmla="*/ 210 h 240"/>
                  <a:gd name="T20" fmla="*/ 161 w 161"/>
                  <a:gd name="T21" fmla="*/ 240 h 240"/>
                  <a:gd name="T22" fmla="*/ 0 w 161"/>
                  <a:gd name="T23" fmla="*/ 240 h 240"/>
                  <a:gd name="T24" fmla="*/ 0 w 161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240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0"/>
                    </a:lnTo>
                    <a:lnTo>
                      <a:pt x="33" y="30"/>
                    </a:lnTo>
                    <a:lnTo>
                      <a:pt x="33" y="103"/>
                    </a:lnTo>
                    <a:lnTo>
                      <a:pt x="147" y="103"/>
                    </a:lnTo>
                    <a:lnTo>
                      <a:pt x="147" y="133"/>
                    </a:lnTo>
                    <a:lnTo>
                      <a:pt x="33" y="133"/>
                    </a:lnTo>
                    <a:lnTo>
                      <a:pt x="33" y="210"/>
                    </a:lnTo>
                    <a:lnTo>
                      <a:pt x="161" y="210"/>
                    </a:lnTo>
                    <a:lnTo>
                      <a:pt x="161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0"/>
              <p:cNvSpPr>
                <a:spLocks/>
              </p:cNvSpPr>
              <p:nvPr userDrawn="1"/>
            </p:nvSpPr>
            <p:spPr bwMode="auto">
              <a:xfrm>
                <a:off x="6883400" y="4765676"/>
                <a:ext cx="334963" cy="396875"/>
              </a:xfrm>
              <a:custGeom>
                <a:avLst/>
                <a:gdLst>
                  <a:gd name="T0" fmla="*/ 123 w 211"/>
                  <a:gd name="T1" fmla="*/ 0 h 250"/>
                  <a:gd name="T2" fmla="*/ 156 w 211"/>
                  <a:gd name="T3" fmla="*/ 3 h 250"/>
                  <a:gd name="T4" fmla="*/ 184 w 211"/>
                  <a:gd name="T5" fmla="*/ 17 h 250"/>
                  <a:gd name="T6" fmla="*/ 207 w 211"/>
                  <a:gd name="T7" fmla="*/ 38 h 250"/>
                  <a:gd name="T8" fmla="*/ 181 w 211"/>
                  <a:gd name="T9" fmla="*/ 56 h 250"/>
                  <a:gd name="T10" fmla="*/ 165 w 211"/>
                  <a:gd name="T11" fmla="*/ 42 h 250"/>
                  <a:gd name="T12" fmla="*/ 144 w 211"/>
                  <a:gd name="T13" fmla="*/ 33 h 250"/>
                  <a:gd name="T14" fmla="*/ 123 w 211"/>
                  <a:gd name="T15" fmla="*/ 31 h 250"/>
                  <a:gd name="T16" fmla="*/ 93 w 211"/>
                  <a:gd name="T17" fmla="*/ 35 h 250"/>
                  <a:gd name="T18" fmla="*/ 67 w 211"/>
                  <a:gd name="T19" fmla="*/ 49 h 250"/>
                  <a:gd name="T20" fmla="*/ 49 w 211"/>
                  <a:gd name="T21" fmla="*/ 70 h 250"/>
                  <a:gd name="T22" fmla="*/ 37 w 211"/>
                  <a:gd name="T23" fmla="*/ 96 h 250"/>
                  <a:gd name="T24" fmla="*/ 35 w 211"/>
                  <a:gd name="T25" fmla="*/ 126 h 250"/>
                  <a:gd name="T26" fmla="*/ 37 w 211"/>
                  <a:gd name="T27" fmla="*/ 157 h 250"/>
                  <a:gd name="T28" fmla="*/ 49 w 211"/>
                  <a:gd name="T29" fmla="*/ 182 h 250"/>
                  <a:gd name="T30" fmla="*/ 67 w 211"/>
                  <a:gd name="T31" fmla="*/ 201 h 250"/>
                  <a:gd name="T32" fmla="*/ 93 w 211"/>
                  <a:gd name="T33" fmla="*/ 215 h 250"/>
                  <a:gd name="T34" fmla="*/ 123 w 211"/>
                  <a:gd name="T35" fmla="*/ 220 h 250"/>
                  <a:gd name="T36" fmla="*/ 149 w 211"/>
                  <a:gd name="T37" fmla="*/ 217 h 250"/>
                  <a:gd name="T38" fmla="*/ 170 w 211"/>
                  <a:gd name="T39" fmla="*/ 206 h 250"/>
                  <a:gd name="T40" fmla="*/ 186 w 211"/>
                  <a:gd name="T41" fmla="*/ 189 h 250"/>
                  <a:gd name="T42" fmla="*/ 211 w 211"/>
                  <a:gd name="T43" fmla="*/ 208 h 250"/>
                  <a:gd name="T44" fmla="*/ 205 w 211"/>
                  <a:gd name="T45" fmla="*/ 217 h 250"/>
                  <a:gd name="T46" fmla="*/ 193 w 211"/>
                  <a:gd name="T47" fmla="*/ 229 h 250"/>
                  <a:gd name="T48" fmla="*/ 174 w 211"/>
                  <a:gd name="T49" fmla="*/ 238 h 250"/>
                  <a:gd name="T50" fmla="*/ 151 w 211"/>
                  <a:gd name="T51" fmla="*/ 248 h 250"/>
                  <a:gd name="T52" fmla="*/ 121 w 211"/>
                  <a:gd name="T53" fmla="*/ 250 h 250"/>
                  <a:gd name="T54" fmla="*/ 86 w 211"/>
                  <a:gd name="T55" fmla="*/ 245 h 250"/>
                  <a:gd name="T56" fmla="*/ 56 w 211"/>
                  <a:gd name="T57" fmla="*/ 231 h 250"/>
                  <a:gd name="T58" fmla="*/ 32 w 211"/>
                  <a:gd name="T59" fmla="*/ 213 h 250"/>
                  <a:gd name="T60" fmla="*/ 14 w 211"/>
                  <a:gd name="T61" fmla="*/ 187 h 250"/>
                  <a:gd name="T62" fmla="*/ 2 w 211"/>
                  <a:gd name="T63" fmla="*/ 157 h 250"/>
                  <a:gd name="T64" fmla="*/ 0 w 211"/>
                  <a:gd name="T65" fmla="*/ 126 h 250"/>
                  <a:gd name="T66" fmla="*/ 4 w 211"/>
                  <a:gd name="T67" fmla="*/ 84 h 250"/>
                  <a:gd name="T68" fmla="*/ 21 w 211"/>
                  <a:gd name="T69" fmla="*/ 49 h 250"/>
                  <a:gd name="T70" fmla="*/ 49 w 211"/>
                  <a:gd name="T71" fmla="*/ 24 h 250"/>
                  <a:gd name="T72" fmla="*/ 83 w 211"/>
                  <a:gd name="T73" fmla="*/ 5 h 250"/>
                  <a:gd name="T74" fmla="*/ 123 w 211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1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7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7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70" y="206"/>
                    </a:lnTo>
                    <a:lnTo>
                      <a:pt x="186" y="189"/>
                    </a:lnTo>
                    <a:lnTo>
                      <a:pt x="211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4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2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4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3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1"/>
              <p:cNvSpPr>
                <a:spLocks noEditPoints="1"/>
              </p:cNvSpPr>
              <p:nvPr userDrawn="1"/>
            </p:nvSpPr>
            <p:spPr bwMode="auto">
              <a:xfrm>
                <a:off x="7248525" y="4765676"/>
                <a:ext cx="395288" cy="396875"/>
              </a:xfrm>
              <a:custGeom>
                <a:avLst/>
                <a:gdLst>
                  <a:gd name="T0" fmla="*/ 123 w 249"/>
                  <a:gd name="T1" fmla="*/ 31 h 250"/>
                  <a:gd name="T2" fmla="*/ 93 w 249"/>
                  <a:gd name="T3" fmla="*/ 35 h 250"/>
                  <a:gd name="T4" fmla="*/ 70 w 249"/>
                  <a:gd name="T5" fmla="*/ 49 h 250"/>
                  <a:gd name="T6" fmla="*/ 49 w 249"/>
                  <a:gd name="T7" fmla="*/ 68 h 250"/>
                  <a:gd name="T8" fmla="*/ 37 w 249"/>
                  <a:gd name="T9" fmla="*/ 96 h 250"/>
                  <a:gd name="T10" fmla="*/ 35 w 249"/>
                  <a:gd name="T11" fmla="*/ 124 h 250"/>
                  <a:gd name="T12" fmla="*/ 37 w 249"/>
                  <a:gd name="T13" fmla="*/ 154 h 250"/>
                  <a:gd name="T14" fmla="*/ 49 w 249"/>
                  <a:gd name="T15" fmla="*/ 182 h 250"/>
                  <a:gd name="T16" fmla="*/ 70 w 249"/>
                  <a:gd name="T17" fmla="*/ 201 h 250"/>
                  <a:gd name="T18" fmla="*/ 93 w 249"/>
                  <a:gd name="T19" fmla="*/ 215 h 250"/>
                  <a:gd name="T20" fmla="*/ 123 w 249"/>
                  <a:gd name="T21" fmla="*/ 220 h 250"/>
                  <a:gd name="T22" fmla="*/ 154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0 w 249"/>
                  <a:gd name="T29" fmla="*/ 154 h 250"/>
                  <a:gd name="T30" fmla="*/ 214 w 249"/>
                  <a:gd name="T31" fmla="*/ 124 h 250"/>
                  <a:gd name="T32" fmla="*/ 210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4 w 249"/>
                  <a:gd name="T39" fmla="*/ 35 h 250"/>
                  <a:gd name="T40" fmla="*/ 123 w 249"/>
                  <a:gd name="T41" fmla="*/ 31 h 250"/>
                  <a:gd name="T42" fmla="*/ 123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2 w 249"/>
                  <a:gd name="T51" fmla="*/ 84 h 250"/>
                  <a:gd name="T52" fmla="*/ 249 w 249"/>
                  <a:gd name="T53" fmla="*/ 124 h 250"/>
                  <a:gd name="T54" fmla="*/ 242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3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5 w 249"/>
                  <a:gd name="T71" fmla="*/ 166 h 250"/>
                  <a:gd name="T72" fmla="*/ 0 w 249"/>
                  <a:gd name="T73" fmla="*/ 124 h 250"/>
                  <a:gd name="T74" fmla="*/ 5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3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3" y="31"/>
                    </a:moveTo>
                    <a:lnTo>
                      <a:pt x="93" y="35"/>
                    </a:lnTo>
                    <a:lnTo>
                      <a:pt x="70" y="49"/>
                    </a:lnTo>
                    <a:lnTo>
                      <a:pt x="49" y="68"/>
                    </a:lnTo>
                    <a:lnTo>
                      <a:pt x="37" y="96"/>
                    </a:lnTo>
                    <a:lnTo>
                      <a:pt x="35" y="124"/>
                    </a:lnTo>
                    <a:lnTo>
                      <a:pt x="37" y="154"/>
                    </a:lnTo>
                    <a:lnTo>
                      <a:pt x="49" y="182"/>
                    </a:lnTo>
                    <a:lnTo>
                      <a:pt x="70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54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0" y="154"/>
                    </a:lnTo>
                    <a:lnTo>
                      <a:pt x="214" y="124"/>
                    </a:lnTo>
                    <a:lnTo>
                      <a:pt x="210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4" y="35"/>
                    </a:lnTo>
                    <a:lnTo>
                      <a:pt x="123" y="31"/>
                    </a:lnTo>
                    <a:close/>
                    <a:moveTo>
                      <a:pt x="123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2" y="84"/>
                    </a:lnTo>
                    <a:lnTo>
                      <a:pt x="249" y="124"/>
                    </a:lnTo>
                    <a:lnTo>
                      <a:pt x="242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3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5" y="166"/>
                    </a:lnTo>
                    <a:lnTo>
                      <a:pt x="0" y="124"/>
                    </a:lnTo>
                    <a:lnTo>
                      <a:pt x="5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2"/>
              <p:cNvSpPr>
                <a:spLocks/>
              </p:cNvSpPr>
              <p:nvPr userDrawn="1"/>
            </p:nvSpPr>
            <p:spPr bwMode="auto">
              <a:xfrm>
                <a:off x="771842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2 w 207"/>
                  <a:gd name="T5" fmla="*/ 198 h 240"/>
                  <a:gd name="T6" fmla="*/ 174 w 207"/>
                  <a:gd name="T7" fmla="*/ 198 h 240"/>
                  <a:gd name="T8" fmla="*/ 174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5 w 207"/>
                  <a:gd name="T15" fmla="*/ 240 h 240"/>
                  <a:gd name="T16" fmla="*/ 32 w 207"/>
                  <a:gd name="T17" fmla="*/ 42 h 240"/>
                  <a:gd name="T18" fmla="*/ 32 w 207"/>
                  <a:gd name="T19" fmla="*/ 42 h 240"/>
                  <a:gd name="T20" fmla="*/ 32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5" y="240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"/>
              <p:cNvSpPr>
                <a:spLocks/>
              </p:cNvSpPr>
              <p:nvPr userDrawn="1"/>
            </p:nvSpPr>
            <p:spPr bwMode="auto">
              <a:xfrm>
                <a:off x="813117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4"/>
              <p:cNvSpPr>
                <a:spLocks/>
              </p:cNvSpPr>
              <p:nvPr userDrawn="1"/>
            </p:nvSpPr>
            <p:spPr bwMode="auto">
              <a:xfrm>
                <a:off x="8559800" y="4773613"/>
                <a:ext cx="252413" cy="381000"/>
              </a:xfrm>
              <a:custGeom>
                <a:avLst/>
                <a:gdLst>
                  <a:gd name="T0" fmla="*/ 0 w 159"/>
                  <a:gd name="T1" fmla="*/ 0 h 240"/>
                  <a:gd name="T2" fmla="*/ 154 w 159"/>
                  <a:gd name="T3" fmla="*/ 0 h 240"/>
                  <a:gd name="T4" fmla="*/ 154 w 159"/>
                  <a:gd name="T5" fmla="*/ 30 h 240"/>
                  <a:gd name="T6" fmla="*/ 31 w 159"/>
                  <a:gd name="T7" fmla="*/ 30 h 240"/>
                  <a:gd name="T8" fmla="*/ 31 w 159"/>
                  <a:gd name="T9" fmla="*/ 103 h 240"/>
                  <a:gd name="T10" fmla="*/ 145 w 159"/>
                  <a:gd name="T11" fmla="*/ 103 h 240"/>
                  <a:gd name="T12" fmla="*/ 145 w 159"/>
                  <a:gd name="T13" fmla="*/ 133 h 240"/>
                  <a:gd name="T14" fmla="*/ 31 w 159"/>
                  <a:gd name="T15" fmla="*/ 133 h 240"/>
                  <a:gd name="T16" fmla="*/ 31 w 159"/>
                  <a:gd name="T17" fmla="*/ 210 h 240"/>
                  <a:gd name="T18" fmla="*/ 159 w 159"/>
                  <a:gd name="T19" fmla="*/ 210 h 240"/>
                  <a:gd name="T20" fmla="*/ 159 w 159"/>
                  <a:gd name="T21" fmla="*/ 240 h 240"/>
                  <a:gd name="T22" fmla="*/ 0 w 159"/>
                  <a:gd name="T23" fmla="*/ 240 h 240"/>
                  <a:gd name="T24" fmla="*/ 0 w 159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240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0"/>
                    </a:lnTo>
                    <a:lnTo>
                      <a:pt x="31" y="30"/>
                    </a:lnTo>
                    <a:lnTo>
                      <a:pt x="31" y="103"/>
                    </a:lnTo>
                    <a:lnTo>
                      <a:pt x="145" y="103"/>
                    </a:lnTo>
                    <a:lnTo>
                      <a:pt x="145" y="133"/>
                    </a:lnTo>
                    <a:lnTo>
                      <a:pt x="31" y="133"/>
                    </a:lnTo>
                    <a:lnTo>
                      <a:pt x="31" y="210"/>
                    </a:lnTo>
                    <a:lnTo>
                      <a:pt x="159" y="210"/>
                    </a:lnTo>
                    <a:lnTo>
                      <a:pt x="159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8863013" y="4765676"/>
                <a:ext cx="336550" cy="396875"/>
              </a:xfrm>
              <a:custGeom>
                <a:avLst/>
                <a:gdLst>
                  <a:gd name="T0" fmla="*/ 123 w 212"/>
                  <a:gd name="T1" fmla="*/ 0 h 250"/>
                  <a:gd name="T2" fmla="*/ 156 w 212"/>
                  <a:gd name="T3" fmla="*/ 3 h 250"/>
                  <a:gd name="T4" fmla="*/ 184 w 212"/>
                  <a:gd name="T5" fmla="*/ 17 h 250"/>
                  <a:gd name="T6" fmla="*/ 207 w 212"/>
                  <a:gd name="T7" fmla="*/ 38 h 250"/>
                  <a:gd name="T8" fmla="*/ 179 w 212"/>
                  <a:gd name="T9" fmla="*/ 56 h 250"/>
                  <a:gd name="T10" fmla="*/ 165 w 212"/>
                  <a:gd name="T11" fmla="*/ 42 h 250"/>
                  <a:gd name="T12" fmla="*/ 144 w 212"/>
                  <a:gd name="T13" fmla="*/ 33 h 250"/>
                  <a:gd name="T14" fmla="*/ 123 w 212"/>
                  <a:gd name="T15" fmla="*/ 31 h 250"/>
                  <a:gd name="T16" fmla="*/ 93 w 212"/>
                  <a:gd name="T17" fmla="*/ 35 h 250"/>
                  <a:gd name="T18" fmla="*/ 68 w 212"/>
                  <a:gd name="T19" fmla="*/ 49 h 250"/>
                  <a:gd name="T20" fmla="*/ 49 w 212"/>
                  <a:gd name="T21" fmla="*/ 70 h 250"/>
                  <a:gd name="T22" fmla="*/ 37 w 212"/>
                  <a:gd name="T23" fmla="*/ 96 h 250"/>
                  <a:gd name="T24" fmla="*/ 33 w 212"/>
                  <a:gd name="T25" fmla="*/ 126 h 250"/>
                  <a:gd name="T26" fmla="*/ 37 w 212"/>
                  <a:gd name="T27" fmla="*/ 157 h 250"/>
                  <a:gd name="T28" fmla="*/ 49 w 212"/>
                  <a:gd name="T29" fmla="*/ 182 h 250"/>
                  <a:gd name="T30" fmla="*/ 68 w 212"/>
                  <a:gd name="T31" fmla="*/ 201 h 250"/>
                  <a:gd name="T32" fmla="*/ 93 w 212"/>
                  <a:gd name="T33" fmla="*/ 215 h 250"/>
                  <a:gd name="T34" fmla="*/ 123 w 212"/>
                  <a:gd name="T35" fmla="*/ 220 h 250"/>
                  <a:gd name="T36" fmla="*/ 147 w 212"/>
                  <a:gd name="T37" fmla="*/ 217 h 250"/>
                  <a:gd name="T38" fmla="*/ 168 w 212"/>
                  <a:gd name="T39" fmla="*/ 206 h 250"/>
                  <a:gd name="T40" fmla="*/ 184 w 212"/>
                  <a:gd name="T41" fmla="*/ 189 h 250"/>
                  <a:gd name="T42" fmla="*/ 212 w 212"/>
                  <a:gd name="T43" fmla="*/ 208 h 250"/>
                  <a:gd name="T44" fmla="*/ 205 w 212"/>
                  <a:gd name="T45" fmla="*/ 217 h 250"/>
                  <a:gd name="T46" fmla="*/ 193 w 212"/>
                  <a:gd name="T47" fmla="*/ 229 h 250"/>
                  <a:gd name="T48" fmla="*/ 175 w 212"/>
                  <a:gd name="T49" fmla="*/ 238 h 250"/>
                  <a:gd name="T50" fmla="*/ 151 w 212"/>
                  <a:gd name="T51" fmla="*/ 248 h 250"/>
                  <a:gd name="T52" fmla="*/ 121 w 212"/>
                  <a:gd name="T53" fmla="*/ 250 h 250"/>
                  <a:gd name="T54" fmla="*/ 86 w 212"/>
                  <a:gd name="T55" fmla="*/ 245 h 250"/>
                  <a:gd name="T56" fmla="*/ 56 w 212"/>
                  <a:gd name="T57" fmla="*/ 231 h 250"/>
                  <a:gd name="T58" fmla="*/ 33 w 212"/>
                  <a:gd name="T59" fmla="*/ 213 h 250"/>
                  <a:gd name="T60" fmla="*/ 14 w 212"/>
                  <a:gd name="T61" fmla="*/ 187 h 250"/>
                  <a:gd name="T62" fmla="*/ 2 w 212"/>
                  <a:gd name="T63" fmla="*/ 157 h 250"/>
                  <a:gd name="T64" fmla="*/ 0 w 212"/>
                  <a:gd name="T65" fmla="*/ 126 h 250"/>
                  <a:gd name="T66" fmla="*/ 5 w 212"/>
                  <a:gd name="T67" fmla="*/ 84 h 250"/>
                  <a:gd name="T68" fmla="*/ 21 w 212"/>
                  <a:gd name="T69" fmla="*/ 49 h 250"/>
                  <a:gd name="T70" fmla="*/ 49 w 212"/>
                  <a:gd name="T71" fmla="*/ 24 h 250"/>
                  <a:gd name="T72" fmla="*/ 82 w 212"/>
                  <a:gd name="T73" fmla="*/ 5 h 250"/>
                  <a:gd name="T74" fmla="*/ 123 w 212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2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79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8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3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8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7" y="217"/>
                    </a:lnTo>
                    <a:lnTo>
                      <a:pt x="168" y="206"/>
                    </a:lnTo>
                    <a:lnTo>
                      <a:pt x="184" y="189"/>
                    </a:lnTo>
                    <a:lnTo>
                      <a:pt x="212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5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3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5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2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6"/>
              <p:cNvSpPr>
                <a:spLocks/>
              </p:cNvSpPr>
              <p:nvPr userDrawn="1"/>
            </p:nvSpPr>
            <p:spPr bwMode="auto">
              <a:xfrm>
                <a:off x="9218613" y="4773613"/>
                <a:ext cx="295275" cy="381000"/>
              </a:xfrm>
              <a:custGeom>
                <a:avLst/>
                <a:gdLst>
                  <a:gd name="T0" fmla="*/ 0 w 186"/>
                  <a:gd name="T1" fmla="*/ 0 h 240"/>
                  <a:gd name="T2" fmla="*/ 186 w 186"/>
                  <a:gd name="T3" fmla="*/ 0 h 240"/>
                  <a:gd name="T4" fmla="*/ 186 w 186"/>
                  <a:gd name="T5" fmla="*/ 30 h 240"/>
                  <a:gd name="T6" fmla="*/ 109 w 186"/>
                  <a:gd name="T7" fmla="*/ 30 h 240"/>
                  <a:gd name="T8" fmla="*/ 109 w 186"/>
                  <a:gd name="T9" fmla="*/ 240 h 240"/>
                  <a:gd name="T10" fmla="*/ 76 w 186"/>
                  <a:gd name="T11" fmla="*/ 240 h 240"/>
                  <a:gd name="T12" fmla="*/ 76 w 186"/>
                  <a:gd name="T13" fmla="*/ 30 h 240"/>
                  <a:gd name="T14" fmla="*/ 0 w 186"/>
                  <a:gd name="T15" fmla="*/ 30 h 240"/>
                  <a:gd name="T16" fmla="*/ 0 w 18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0"/>
                    </a:lnTo>
                    <a:lnTo>
                      <a:pt x="109" y="30"/>
                    </a:lnTo>
                    <a:lnTo>
                      <a:pt x="109" y="240"/>
                    </a:lnTo>
                    <a:lnTo>
                      <a:pt x="76" y="240"/>
                    </a:lnTo>
                    <a:lnTo>
                      <a:pt x="76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 userDrawn="1"/>
            </p:nvSpPr>
            <p:spPr bwMode="auto">
              <a:xfrm>
                <a:off x="9569450" y="4773613"/>
                <a:ext cx="50800" cy="3810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8"/>
              <p:cNvSpPr>
                <a:spLocks noEditPoints="1"/>
              </p:cNvSpPr>
              <p:nvPr userDrawn="1"/>
            </p:nvSpPr>
            <p:spPr bwMode="auto">
              <a:xfrm>
                <a:off x="9683750" y="4765676"/>
                <a:ext cx="395288" cy="396875"/>
              </a:xfrm>
              <a:custGeom>
                <a:avLst/>
                <a:gdLst>
                  <a:gd name="T0" fmla="*/ 125 w 249"/>
                  <a:gd name="T1" fmla="*/ 31 h 250"/>
                  <a:gd name="T2" fmla="*/ 95 w 249"/>
                  <a:gd name="T3" fmla="*/ 35 h 250"/>
                  <a:gd name="T4" fmla="*/ 70 w 249"/>
                  <a:gd name="T5" fmla="*/ 49 h 250"/>
                  <a:gd name="T6" fmla="*/ 51 w 249"/>
                  <a:gd name="T7" fmla="*/ 68 h 250"/>
                  <a:gd name="T8" fmla="*/ 39 w 249"/>
                  <a:gd name="T9" fmla="*/ 96 h 250"/>
                  <a:gd name="T10" fmla="*/ 35 w 249"/>
                  <a:gd name="T11" fmla="*/ 124 h 250"/>
                  <a:gd name="T12" fmla="*/ 39 w 249"/>
                  <a:gd name="T13" fmla="*/ 154 h 250"/>
                  <a:gd name="T14" fmla="*/ 51 w 249"/>
                  <a:gd name="T15" fmla="*/ 182 h 250"/>
                  <a:gd name="T16" fmla="*/ 70 w 249"/>
                  <a:gd name="T17" fmla="*/ 201 h 250"/>
                  <a:gd name="T18" fmla="*/ 95 w 249"/>
                  <a:gd name="T19" fmla="*/ 215 h 250"/>
                  <a:gd name="T20" fmla="*/ 125 w 249"/>
                  <a:gd name="T21" fmla="*/ 220 h 250"/>
                  <a:gd name="T22" fmla="*/ 156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2 w 249"/>
                  <a:gd name="T29" fmla="*/ 154 h 250"/>
                  <a:gd name="T30" fmla="*/ 214 w 249"/>
                  <a:gd name="T31" fmla="*/ 124 h 250"/>
                  <a:gd name="T32" fmla="*/ 212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6 w 249"/>
                  <a:gd name="T39" fmla="*/ 35 h 250"/>
                  <a:gd name="T40" fmla="*/ 125 w 249"/>
                  <a:gd name="T41" fmla="*/ 31 h 250"/>
                  <a:gd name="T42" fmla="*/ 125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4 w 249"/>
                  <a:gd name="T51" fmla="*/ 84 h 250"/>
                  <a:gd name="T52" fmla="*/ 249 w 249"/>
                  <a:gd name="T53" fmla="*/ 124 h 250"/>
                  <a:gd name="T54" fmla="*/ 244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5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7 w 249"/>
                  <a:gd name="T71" fmla="*/ 166 h 250"/>
                  <a:gd name="T72" fmla="*/ 0 w 249"/>
                  <a:gd name="T73" fmla="*/ 124 h 250"/>
                  <a:gd name="T74" fmla="*/ 7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5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5" y="31"/>
                    </a:moveTo>
                    <a:lnTo>
                      <a:pt x="95" y="35"/>
                    </a:lnTo>
                    <a:lnTo>
                      <a:pt x="70" y="49"/>
                    </a:lnTo>
                    <a:lnTo>
                      <a:pt x="51" y="68"/>
                    </a:lnTo>
                    <a:lnTo>
                      <a:pt x="39" y="96"/>
                    </a:lnTo>
                    <a:lnTo>
                      <a:pt x="35" y="124"/>
                    </a:lnTo>
                    <a:lnTo>
                      <a:pt x="39" y="154"/>
                    </a:lnTo>
                    <a:lnTo>
                      <a:pt x="51" y="182"/>
                    </a:lnTo>
                    <a:lnTo>
                      <a:pt x="70" y="201"/>
                    </a:lnTo>
                    <a:lnTo>
                      <a:pt x="95" y="215"/>
                    </a:lnTo>
                    <a:lnTo>
                      <a:pt x="125" y="220"/>
                    </a:lnTo>
                    <a:lnTo>
                      <a:pt x="156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2" y="154"/>
                    </a:lnTo>
                    <a:lnTo>
                      <a:pt x="214" y="124"/>
                    </a:lnTo>
                    <a:lnTo>
                      <a:pt x="212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6" y="35"/>
                    </a:lnTo>
                    <a:lnTo>
                      <a:pt x="125" y="31"/>
                    </a:lnTo>
                    <a:close/>
                    <a:moveTo>
                      <a:pt x="125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4" y="84"/>
                    </a:lnTo>
                    <a:lnTo>
                      <a:pt x="249" y="124"/>
                    </a:lnTo>
                    <a:lnTo>
                      <a:pt x="244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5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7" y="166"/>
                    </a:lnTo>
                    <a:lnTo>
                      <a:pt x="0" y="124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9"/>
              <p:cNvSpPr>
                <a:spLocks/>
              </p:cNvSpPr>
              <p:nvPr userDrawn="1"/>
            </p:nvSpPr>
            <p:spPr bwMode="auto">
              <a:xfrm>
                <a:off x="10152063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0"/>
              <p:cNvSpPr>
                <a:spLocks/>
              </p:cNvSpPr>
              <p:nvPr userDrawn="1"/>
            </p:nvSpPr>
            <p:spPr bwMode="auto">
              <a:xfrm>
                <a:off x="10547350" y="4765676"/>
                <a:ext cx="252413" cy="396875"/>
              </a:xfrm>
              <a:custGeom>
                <a:avLst/>
                <a:gdLst>
                  <a:gd name="T0" fmla="*/ 89 w 159"/>
                  <a:gd name="T1" fmla="*/ 0 h 250"/>
                  <a:gd name="T2" fmla="*/ 114 w 159"/>
                  <a:gd name="T3" fmla="*/ 3 h 250"/>
                  <a:gd name="T4" fmla="*/ 138 w 159"/>
                  <a:gd name="T5" fmla="*/ 10 h 250"/>
                  <a:gd name="T6" fmla="*/ 156 w 159"/>
                  <a:gd name="T7" fmla="*/ 26 h 250"/>
                  <a:gd name="T8" fmla="*/ 131 w 159"/>
                  <a:gd name="T9" fmla="*/ 52 h 250"/>
                  <a:gd name="T10" fmla="*/ 114 w 159"/>
                  <a:gd name="T11" fmla="*/ 35 h 250"/>
                  <a:gd name="T12" fmla="*/ 89 w 159"/>
                  <a:gd name="T13" fmla="*/ 31 h 250"/>
                  <a:gd name="T14" fmla="*/ 66 w 159"/>
                  <a:gd name="T15" fmla="*/ 33 h 250"/>
                  <a:gd name="T16" fmla="*/ 52 w 159"/>
                  <a:gd name="T17" fmla="*/ 42 h 250"/>
                  <a:gd name="T18" fmla="*/ 45 w 159"/>
                  <a:gd name="T19" fmla="*/ 54 h 250"/>
                  <a:gd name="T20" fmla="*/ 42 w 159"/>
                  <a:gd name="T21" fmla="*/ 66 h 250"/>
                  <a:gd name="T22" fmla="*/ 47 w 159"/>
                  <a:gd name="T23" fmla="*/ 84 h 250"/>
                  <a:gd name="T24" fmla="*/ 56 w 159"/>
                  <a:gd name="T25" fmla="*/ 94 h 250"/>
                  <a:gd name="T26" fmla="*/ 73 w 159"/>
                  <a:gd name="T27" fmla="*/ 103 h 250"/>
                  <a:gd name="T28" fmla="*/ 91 w 159"/>
                  <a:gd name="T29" fmla="*/ 110 h 250"/>
                  <a:gd name="T30" fmla="*/ 110 w 159"/>
                  <a:gd name="T31" fmla="*/ 115 h 250"/>
                  <a:gd name="T32" fmla="*/ 128 w 159"/>
                  <a:gd name="T33" fmla="*/ 124 h 250"/>
                  <a:gd name="T34" fmla="*/ 145 w 159"/>
                  <a:gd name="T35" fmla="*/ 136 h 250"/>
                  <a:gd name="T36" fmla="*/ 156 w 159"/>
                  <a:gd name="T37" fmla="*/ 152 h 250"/>
                  <a:gd name="T38" fmla="*/ 159 w 159"/>
                  <a:gd name="T39" fmla="*/ 178 h 250"/>
                  <a:gd name="T40" fmla="*/ 156 w 159"/>
                  <a:gd name="T41" fmla="*/ 203 h 250"/>
                  <a:gd name="T42" fmla="*/ 145 w 159"/>
                  <a:gd name="T43" fmla="*/ 222 h 250"/>
                  <a:gd name="T44" fmla="*/ 126 w 159"/>
                  <a:gd name="T45" fmla="*/ 238 h 250"/>
                  <a:gd name="T46" fmla="*/ 103 w 159"/>
                  <a:gd name="T47" fmla="*/ 248 h 250"/>
                  <a:gd name="T48" fmla="*/ 77 w 159"/>
                  <a:gd name="T49" fmla="*/ 250 h 250"/>
                  <a:gd name="T50" fmla="*/ 47 w 159"/>
                  <a:gd name="T51" fmla="*/ 248 h 250"/>
                  <a:gd name="T52" fmla="*/ 21 w 159"/>
                  <a:gd name="T53" fmla="*/ 236 h 250"/>
                  <a:gd name="T54" fmla="*/ 0 w 159"/>
                  <a:gd name="T55" fmla="*/ 217 h 250"/>
                  <a:gd name="T56" fmla="*/ 26 w 159"/>
                  <a:gd name="T57" fmla="*/ 194 h 250"/>
                  <a:gd name="T58" fmla="*/ 40 w 159"/>
                  <a:gd name="T59" fmla="*/ 210 h 250"/>
                  <a:gd name="T60" fmla="*/ 59 w 159"/>
                  <a:gd name="T61" fmla="*/ 217 h 250"/>
                  <a:gd name="T62" fmla="*/ 77 w 159"/>
                  <a:gd name="T63" fmla="*/ 220 h 250"/>
                  <a:gd name="T64" fmla="*/ 93 w 159"/>
                  <a:gd name="T65" fmla="*/ 217 h 250"/>
                  <a:gd name="T66" fmla="*/ 110 w 159"/>
                  <a:gd name="T67" fmla="*/ 210 h 250"/>
                  <a:gd name="T68" fmla="*/ 121 w 159"/>
                  <a:gd name="T69" fmla="*/ 199 h 250"/>
                  <a:gd name="T70" fmla="*/ 126 w 159"/>
                  <a:gd name="T71" fmla="*/ 180 h 250"/>
                  <a:gd name="T72" fmla="*/ 121 w 159"/>
                  <a:gd name="T73" fmla="*/ 166 h 250"/>
                  <a:gd name="T74" fmla="*/ 110 w 159"/>
                  <a:gd name="T75" fmla="*/ 154 h 250"/>
                  <a:gd name="T76" fmla="*/ 96 w 159"/>
                  <a:gd name="T77" fmla="*/ 147 h 250"/>
                  <a:gd name="T78" fmla="*/ 77 w 159"/>
                  <a:gd name="T79" fmla="*/ 140 h 250"/>
                  <a:gd name="T80" fmla="*/ 56 w 159"/>
                  <a:gd name="T81" fmla="*/ 133 h 250"/>
                  <a:gd name="T82" fmla="*/ 38 w 159"/>
                  <a:gd name="T83" fmla="*/ 126 h 250"/>
                  <a:gd name="T84" fmla="*/ 21 w 159"/>
                  <a:gd name="T85" fmla="*/ 112 h 250"/>
                  <a:gd name="T86" fmla="*/ 12 w 159"/>
                  <a:gd name="T87" fmla="*/ 94 h 250"/>
                  <a:gd name="T88" fmla="*/ 7 w 159"/>
                  <a:gd name="T89" fmla="*/ 66 h 250"/>
                  <a:gd name="T90" fmla="*/ 10 w 159"/>
                  <a:gd name="T91" fmla="*/ 49 h 250"/>
                  <a:gd name="T92" fmla="*/ 19 w 159"/>
                  <a:gd name="T93" fmla="*/ 31 h 250"/>
                  <a:gd name="T94" fmla="*/ 35 w 159"/>
                  <a:gd name="T95" fmla="*/ 14 h 250"/>
                  <a:gd name="T96" fmla="*/ 59 w 159"/>
                  <a:gd name="T97" fmla="*/ 3 h 250"/>
                  <a:gd name="T98" fmla="*/ 89 w 159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9" h="250">
                    <a:moveTo>
                      <a:pt x="89" y="0"/>
                    </a:moveTo>
                    <a:lnTo>
                      <a:pt x="114" y="3"/>
                    </a:lnTo>
                    <a:lnTo>
                      <a:pt x="138" y="10"/>
                    </a:lnTo>
                    <a:lnTo>
                      <a:pt x="156" y="26"/>
                    </a:lnTo>
                    <a:lnTo>
                      <a:pt x="131" y="52"/>
                    </a:lnTo>
                    <a:lnTo>
                      <a:pt x="114" y="35"/>
                    </a:lnTo>
                    <a:lnTo>
                      <a:pt x="89" y="31"/>
                    </a:lnTo>
                    <a:lnTo>
                      <a:pt x="66" y="33"/>
                    </a:lnTo>
                    <a:lnTo>
                      <a:pt x="52" y="42"/>
                    </a:lnTo>
                    <a:lnTo>
                      <a:pt x="45" y="54"/>
                    </a:lnTo>
                    <a:lnTo>
                      <a:pt x="42" y="66"/>
                    </a:lnTo>
                    <a:lnTo>
                      <a:pt x="47" y="84"/>
                    </a:lnTo>
                    <a:lnTo>
                      <a:pt x="56" y="94"/>
                    </a:lnTo>
                    <a:lnTo>
                      <a:pt x="73" y="103"/>
                    </a:lnTo>
                    <a:lnTo>
                      <a:pt x="91" y="110"/>
                    </a:lnTo>
                    <a:lnTo>
                      <a:pt x="110" y="115"/>
                    </a:lnTo>
                    <a:lnTo>
                      <a:pt x="128" y="124"/>
                    </a:lnTo>
                    <a:lnTo>
                      <a:pt x="145" y="136"/>
                    </a:lnTo>
                    <a:lnTo>
                      <a:pt x="156" y="152"/>
                    </a:lnTo>
                    <a:lnTo>
                      <a:pt x="159" y="178"/>
                    </a:lnTo>
                    <a:lnTo>
                      <a:pt x="156" y="203"/>
                    </a:lnTo>
                    <a:lnTo>
                      <a:pt x="145" y="222"/>
                    </a:lnTo>
                    <a:lnTo>
                      <a:pt x="126" y="238"/>
                    </a:lnTo>
                    <a:lnTo>
                      <a:pt x="103" y="248"/>
                    </a:lnTo>
                    <a:lnTo>
                      <a:pt x="77" y="250"/>
                    </a:lnTo>
                    <a:lnTo>
                      <a:pt x="47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6" y="194"/>
                    </a:lnTo>
                    <a:lnTo>
                      <a:pt x="40" y="210"/>
                    </a:lnTo>
                    <a:lnTo>
                      <a:pt x="59" y="217"/>
                    </a:lnTo>
                    <a:lnTo>
                      <a:pt x="77" y="220"/>
                    </a:lnTo>
                    <a:lnTo>
                      <a:pt x="93" y="217"/>
                    </a:lnTo>
                    <a:lnTo>
                      <a:pt x="110" y="210"/>
                    </a:lnTo>
                    <a:lnTo>
                      <a:pt x="121" y="199"/>
                    </a:lnTo>
                    <a:lnTo>
                      <a:pt x="126" y="180"/>
                    </a:lnTo>
                    <a:lnTo>
                      <a:pt x="121" y="166"/>
                    </a:lnTo>
                    <a:lnTo>
                      <a:pt x="110" y="154"/>
                    </a:lnTo>
                    <a:lnTo>
                      <a:pt x="96" y="147"/>
                    </a:lnTo>
                    <a:lnTo>
                      <a:pt x="77" y="140"/>
                    </a:lnTo>
                    <a:lnTo>
                      <a:pt x="56" y="133"/>
                    </a:lnTo>
                    <a:lnTo>
                      <a:pt x="38" y="126"/>
                    </a:lnTo>
                    <a:lnTo>
                      <a:pt x="21" y="112"/>
                    </a:lnTo>
                    <a:lnTo>
                      <a:pt x="12" y="94"/>
                    </a:lnTo>
                    <a:lnTo>
                      <a:pt x="7" y="66"/>
                    </a:lnTo>
                    <a:lnTo>
                      <a:pt x="10" y="49"/>
                    </a:lnTo>
                    <a:lnTo>
                      <a:pt x="19" y="31"/>
                    </a:lnTo>
                    <a:lnTo>
                      <a:pt x="35" y="14"/>
                    </a:lnTo>
                    <a:lnTo>
                      <a:pt x="59" y="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1"/>
              <p:cNvSpPr>
                <a:spLocks/>
              </p:cNvSpPr>
              <p:nvPr userDrawn="1"/>
            </p:nvSpPr>
            <p:spPr bwMode="auto">
              <a:xfrm>
                <a:off x="4743450" y="5280026"/>
                <a:ext cx="239713" cy="382588"/>
              </a:xfrm>
              <a:custGeom>
                <a:avLst/>
                <a:gdLst>
                  <a:gd name="T0" fmla="*/ 0 w 151"/>
                  <a:gd name="T1" fmla="*/ 0 h 241"/>
                  <a:gd name="T2" fmla="*/ 151 w 151"/>
                  <a:gd name="T3" fmla="*/ 0 h 241"/>
                  <a:gd name="T4" fmla="*/ 151 w 151"/>
                  <a:gd name="T5" fmla="*/ 31 h 241"/>
                  <a:gd name="T6" fmla="*/ 33 w 151"/>
                  <a:gd name="T7" fmla="*/ 31 h 241"/>
                  <a:gd name="T8" fmla="*/ 33 w 151"/>
                  <a:gd name="T9" fmla="*/ 105 h 241"/>
                  <a:gd name="T10" fmla="*/ 142 w 151"/>
                  <a:gd name="T11" fmla="*/ 105 h 241"/>
                  <a:gd name="T12" fmla="*/ 142 w 151"/>
                  <a:gd name="T13" fmla="*/ 136 h 241"/>
                  <a:gd name="T14" fmla="*/ 33 w 151"/>
                  <a:gd name="T15" fmla="*/ 136 h 241"/>
                  <a:gd name="T16" fmla="*/ 33 w 151"/>
                  <a:gd name="T17" fmla="*/ 241 h 241"/>
                  <a:gd name="T18" fmla="*/ 0 w 151"/>
                  <a:gd name="T19" fmla="*/ 241 h 241"/>
                  <a:gd name="T20" fmla="*/ 0 w 151"/>
                  <a:gd name="T2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41">
                    <a:moveTo>
                      <a:pt x="0" y="0"/>
                    </a:moveTo>
                    <a:lnTo>
                      <a:pt x="151" y="0"/>
                    </a:lnTo>
                    <a:lnTo>
                      <a:pt x="151" y="31"/>
                    </a:lnTo>
                    <a:lnTo>
                      <a:pt x="33" y="31"/>
                    </a:lnTo>
                    <a:lnTo>
                      <a:pt x="33" y="105"/>
                    </a:lnTo>
                    <a:lnTo>
                      <a:pt x="142" y="105"/>
                    </a:lnTo>
                    <a:lnTo>
                      <a:pt x="142" y="136"/>
                    </a:lnTo>
                    <a:lnTo>
                      <a:pt x="33" y="136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2"/>
              <p:cNvSpPr>
                <a:spLocks noEditPoints="1"/>
              </p:cNvSpPr>
              <p:nvPr userDrawn="1"/>
            </p:nvSpPr>
            <p:spPr bwMode="auto">
              <a:xfrm>
                <a:off x="5021263" y="5268913"/>
                <a:ext cx="395288" cy="400050"/>
              </a:xfrm>
              <a:custGeom>
                <a:avLst/>
                <a:gdLst>
                  <a:gd name="T0" fmla="*/ 125 w 249"/>
                  <a:gd name="T1" fmla="*/ 33 h 252"/>
                  <a:gd name="T2" fmla="*/ 95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9 w 249"/>
                  <a:gd name="T9" fmla="*/ 98 h 252"/>
                  <a:gd name="T10" fmla="*/ 35 w 249"/>
                  <a:gd name="T11" fmla="*/ 126 h 252"/>
                  <a:gd name="T12" fmla="*/ 39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5 w 249"/>
                  <a:gd name="T19" fmla="*/ 217 h 252"/>
                  <a:gd name="T20" fmla="*/ 125 w 249"/>
                  <a:gd name="T21" fmla="*/ 222 h 252"/>
                  <a:gd name="T22" fmla="*/ 156 w 249"/>
                  <a:gd name="T23" fmla="*/ 217 h 252"/>
                  <a:gd name="T24" fmla="*/ 179 w 249"/>
                  <a:gd name="T25" fmla="*/ 203 h 252"/>
                  <a:gd name="T26" fmla="*/ 200 w 249"/>
                  <a:gd name="T27" fmla="*/ 182 h 252"/>
                  <a:gd name="T28" fmla="*/ 212 w 249"/>
                  <a:gd name="T29" fmla="*/ 157 h 252"/>
                  <a:gd name="T30" fmla="*/ 214 w 249"/>
                  <a:gd name="T31" fmla="*/ 126 h 252"/>
                  <a:gd name="T32" fmla="*/ 212 w 249"/>
                  <a:gd name="T33" fmla="*/ 98 h 252"/>
                  <a:gd name="T34" fmla="*/ 200 w 249"/>
                  <a:gd name="T35" fmla="*/ 70 h 252"/>
                  <a:gd name="T36" fmla="*/ 179 w 249"/>
                  <a:gd name="T37" fmla="*/ 49 h 252"/>
                  <a:gd name="T38" fmla="*/ 156 w 249"/>
                  <a:gd name="T39" fmla="*/ 38 h 252"/>
                  <a:gd name="T40" fmla="*/ 125 w 249"/>
                  <a:gd name="T41" fmla="*/ 33 h 252"/>
                  <a:gd name="T42" fmla="*/ 125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4 w 249"/>
                  <a:gd name="T51" fmla="*/ 87 h 252"/>
                  <a:gd name="T52" fmla="*/ 249 w 249"/>
                  <a:gd name="T53" fmla="*/ 126 h 252"/>
                  <a:gd name="T54" fmla="*/ 244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5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7 w 249"/>
                  <a:gd name="T71" fmla="*/ 168 h 252"/>
                  <a:gd name="T72" fmla="*/ 0 w 249"/>
                  <a:gd name="T73" fmla="*/ 126 h 252"/>
                  <a:gd name="T74" fmla="*/ 7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5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5" y="33"/>
                    </a:moveTo>
                    <a:lnTo>
                      <a:pt x="95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9" y="98"/>
                    </a:lnTo>
                    <a:lnTo>
                      <a:pt x="35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5" y="217"/>
                    </a:lnTo>
                    <a:lnTo>
                      <a:pt x="125" y="222"/>
                    </a:lnTo>
                    <a:lnTo>
                      <a:pt x="156" y="217"/>
                    </a:lnTo>
                    <a:lnTo>
                      <a:pt x="179" y="203"/>
                    </a:lnTo>
                    <a:lnTo>
                      <a:pt x="200" y="182"/>
                    </a:lnTo>
                    <a:lnTo>
                      <a:pt x="212" y="157"/>
                    </a:lnTo>
                    <a:lnTo>
                      <a:pt x="214" y="126"/>
                    </a:lnTo>
                    <a:lnTo>
                      <a:pt x="212" y="98"/>
                    </a:lnTo>
                    <a:lnTo>
                      <a:pt x="200" y="70"/>
                    </a:lnTo>
                    <a:lnTo>
                      <a:pt x="179" y="49"/>
                    </a:lnTo>
                    <a:lnTo>
                      <a:pt x="156" y="38"/>
                    </a:lnTo>
                    <a:lnTo>
                      <a:pt x="125" y="33"/>
                    </a:lnTo>
                    <a:close/>
                    <a:moveTo>
                      <a:pt x="125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4" y="87"/>
                    </a:lnTo>
                    <a:lnTo>
                      <a:pt x="249" y="126"/>
                    </a:lnTo>
                    <a:lnTo>
                      <a:pt x="244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5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7" y="168"/>
                    </a:lnTo>
                    <a:lnTo>
                      <a:pt x="0" y="126"/>
                    </a:lnTo>
                    <a:lnTo>
                      <a:pt x="7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 userDrawn="1"/>
            </p:nvSpPr>
            <p:spPr bwMode="auto">
              <a:xfrm>
                <a:off x="5483225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90 w 170"/>
                  <a:gd name="T7" fmla="*/ 105 h 241"/>
                  <a:gd name="T8" fmla="*/ 104 w 170"/>
                  <a:gd name="T9" fmla="*/ 101 h 241"/>
                  <a:gd name="T10" fmla="*/ 116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6 w 170"/>
                  <a:gd name="T19" fmla="*/ 40 h 241"/>
                  <a:gd name="T20" fmla="*/ 104 w 170"/>
                  <a:gd name="T21" fmla="*/ 33 h 241"/>
                  <a:gd name="T22" fmla="*/ 90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11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2 w 170"/>
                  <a:gd name="T51" fmla="*/ 131 h 241"/>
                  <a:gd name="T52" fmla="*/ 170 w 170"/>
                  <a:gd name="T53" fmla="*/ 241 h 241"/>
                  <a:gd name="T54" fmla="*/ 130 w 170"/>
                  <a:gd name="T55" fmla="*/ 241 h 241"/>
                  <a:gd name="T56" fmla="*/ 69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90" y="105"/>
                    </a:lnTo>
                    <a:lnTo>
                      <a:pt x="104" y="101"/>
                    </a:lnTo>
                    <a:lnTo>
                      <a:pt x="116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6" y="40"/>
                    </a:lnTo>
                    <a:lnTo>
                      <a:pt x="104" y="33"/>
                    </a:lnTo>
                    <a:lnTo>
                      <a:pt x="90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11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1"/>
                    </a:lnTo>
                    <a:lnTo>
                      <a:pt x="130" y="241"/>
                    </a:lnTo>
                    <a:lnTo>
                      <a:pt x="69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4"/>
              <p:cNvSpPr>
                <a:spLocks noEditPoints="1"/>
              </p:cNvSpPr>
              <p:nvPr userDrawn="1"/>
            </p:nvSpPr>
            <p:spPr bwMode="auto">
              <a:xfrm>
                <a:off x="5895975" y="5280026"/>
                <a:ext cx="373063" cy="382588"/>
              </a:xfrm>
              <a:custGeom>
                <a:avLst/>
                <a:gdLst>
                  <a:gd name="T0" fmla="*/ 117 w 235"/>
                  <a:gd name="T1" fmla="*/ 42 h 241"/>
                  <a:gd name="T2" fmla="*/ 72 w 235"/>
                  <a:gd name="T3" fmla="*/ 152 h 241"/>
                  <a:gd name="T4" fmla="*/ 163 w 235"/>
                  <a:gd name="T5" fmla="*/ 152 h 241"/>
                  <a:gd name="T6" fmla="*/ 119 w 235"/>
                  <a:gd name="T7" fmla="*/ 42 h 241"/>
                  <a:gd name="T8" fmla="*/ 117 w 235"/>
                  <a:gd name="T9" fmla="*/ 42 h 241"/>
                  <a:gd name="T10" fmla="*/ 105 w 235"/>
                  <a:gd name="T11" fmla="*/ 0 h 241"/>
                  <a:gd name="T12" fmla="*/ 135 w 235"/>
                  <a:gd name="T13" fmla="*/ 0 h 241"/>
                  <a:gd name="T14" fmla="*/ 235 w 235"/>
                  <a:gd name="T15" fmla="*/ 241 h 241"/>
                  <a:gd name="T16" fmla="*/ 198 w 235"/>
                  <a:gd name="T17" fmla="*/ 241 h 241"/>
                  <a:gd name="T18" fmla="*/ 175 w 235"/>
                  <a:gd name="T19" fmla="*/ 180 h 241"/>
                  <a:gd name="T20" fmla="*/ 61 w 235"/>
                  <a:gd name="T21" fmla="*/ 180 h 241"/>
                  <a:gd name="T22" fmla="*/ 38 w 235"/>
                  <a:gd name="T23" fmla="*/ 241 h 241"/>
                  <a:gd name="T24" fmla="*/ 0 w 235"/>
                  <a:gd name="T25" fmla="*/ 241 h 241"/>
                  <a:gd name="T26" fmla="*/ 105 w 235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41">
                    <a:moveTo>
                      <a:pt x="117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7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5" y="241"/>
                    </a:lnTo>
                    <a:lnTo>
                      <a:pt x="198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8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5"/>
              <p:cNvSpPr>
                <a:spLocks/>
              </p:cNvSpPr>
              <p:nvPr userDrawn="1"/>
            </p:nvSpPr>
            <p:spPr bwMode="auto">
              <a:xfrm>
                <a:off x="6421438" y="5268913"/>
                <a:ext cx="254000" cy="400050"/>
              </a:xfrm>
              <a:custGeom>
                <a:avLst/>
                <a:gdLst>
                  <a:gd name="T0" fmla="*/ 88 w 160"/>
                  <a:gd name="T1" fmla="*/ 0 h 252"/>
                  <a:gd name="T2" fmla="*/ 114 w 160"/>
                  <a:gd name="T3" fmla="*/ 3 h 252"/>
                  <a:gd name="T4" fmla="*/ 137 w 160"/>
                  <a:gd name="T5" fmla="*/ 12 h 252"/>
                  <a:gd name="T6" fmla="*/ 158 w 160"/>
                  <a:gd name="T7" fmla="*/ 28 h 252"/>
                  <a:gd name="T8" fmla="*/ 130 w 160"/>
                  <a:gd name="T9" fmla="*/ 54 h 252"/>
                  <a:gd name="T10" fmla="*/ 114 w 160"/>
                  <a:gd name="T11" fmla="*/ 38 h 252"/>
                  <a:gd name="T12" fmla="*/ 88 w 160"/>
                  <a:gd name="T13" fmla="*/ 33 h 252"/>
                  <a:gd name="T14" fmla="*/ 65 w 160"/>
                  <a:gd name="T15" fmla="*/ 35 h 252"/>
                  <a:gd name="T16" fmla="*/ 51 w 160"/>
                  <a:gd name="T17" fmla="*/ 45 h 252"/>
                  <a:gd name="T18" fmla="*/ 44 w 160"/>
                  <a:gd name="T19" fmla="*/ 56 h 252"/>
                  <a:gd name="T20" fmla="*/ 42 w 160"/>
                  <a:gd name="T21" fmla="*/ 68 h 252"/>
                  <a:gd name="T22" fmla="*/ 46 w 160"/>
                  <a:gd name="T23" fmla="*/ 84 h 252"/>
                  <a:gd name="T24" fmla="*/ 56 w 160"/>
                  <a:gd name="T25" fmla="*/ 96 h 252"/>
                  <a:gd name="T26" fmla="*/ 72 w 160"/>
                  <a:gd name="T27" fmla="*/ 105 h 252"/>
                  <a:gd name="T28" fmla="*/ 91 w 160"/>
                  <a:gd name="T29" fmla="*/ 110 h 252"/>
                  <a:gd name="T30" fmla="*/ 112 w 160"/>
                  <a:gd name="T31" fmla="*/ 117 h 252"/>
                  <a:gd name="T32" fmla="*/ 130 w 160"/>
                  <a:gd name="T33" fmla="*/ 126 h 252"/>
                  <a:gd name="T34" fmla="*/ 144 w 160"/>
                  <a:gd name="T35" fmla="*/ 138 h 252"/>
                  <a:gd name="T36" fmla="*/ 156 w 160"/>
                  <a:gd name="T37" fmla="*/ 154 h 252"/>
                  <a:gd name="T38" fmla="*/ 160 w 160"/>
                  <a:gd name="T39" fmla="*/ 180 h 252"/>
                  <a:gd name="T40" fmla="*/ 156 w 160"/>
                  <a:gd name="T41" fmla="*/ 203 h 252"/>
                  <a:gd name="T42" fmla="*/ 144 w 160"/>
                  <a:gd name="T43" fmla="*/ 224 h 252"/>
                  <a:gd name="T44" fmla="*/ 125 w 160"/>
                  <a:gd name="T45" fmla="*/ 241 h 252"/>
                  <a:gd name="T46" fmla="*/ 102 w 160"/>
                  <a:gd name="T47" fmla="*/ 250 h 252"/>
                  <a:gd name="T48" fmla="*/ 77 w 160"/>
                  <a:gd name="T49" fmla="*/ 252 h 252"/>
                  <a:gd name="T50" fmla="*/ 46 w 160"/>
                  <a:gd name="T51" fmla="*/ 250 h 252"/>
                  <a:gd name="T52" fmla="*/ 21 w 160"/>
                  <a:gd name="T53" fmla="*/ 238 h 252"/>
                  <a:gd name="T54" fmla="*/ 0 w 160"/>
                  <a:gd name="T55" fmla="*/ 220 h 252"/>
                  <a:gd name="T56" fmla="*/ 28 w 160"/>
                  <a:gd name="T57" fmla="*/ 196 h 252"/>
                  <a:gd name="T58" fmla="*/ 42 w 160"/>
                  <a:gd name="T59" fmla="*/ 210 h 252"/>
                  <a:gd name="T60" fmla="*/ 58 w 160"/>
                  <a:gd name="T61" fmla="*/ 220 h 252"/>
                  <a:gd name="T62" fmla="*/ 77 w 160"/>
                  <a:gd name="T63" fmla="*/ 222 h 252"/>
                  <a:gd name="T64" fmla="*/ 93 w 160"/>
                  <a:gd name="T65" fmla="*/ 220 h 252"/>
                  <a:gd name="T66" fmla="*/ 109 w 160"/>
                  <a:gd name="T67" fmla="*/ 213 h 252"/>
                  <a:gd name="T68" fmla="*/ 121 w 160"/>
                  <a:gd name="T69" fmla="*/ 201 h 252"/>
                  <a:gd name="T70" fmla="*/ 125 w 160"/>
                  <a:gd name="T71" fmla="*/ 182 h 252"/>
                  <a:gd name="T72" fmla="*/ 121 w 160"/>
                  <a:gd name="T73" fmla="*/ 168 h 252"/>
                  <a:gd name="T74" fmla="*/ 109 w 160"/>
                  <a:gd name="T75" fmla="*/ 157 h 252"/>
                  <a:gd name="T76" fmla="*/ 95 w 160"/>
                  <a:gd name="T77" fmla="*/ 150 h 252"/>
                  <a:gd name="T78" fmla="*/ 77 w 160"/>
                  <a:gd name="T79" fmla="*/ 143 h 252"/>
                  <a:gd name="T80" fmla="*/ 56 w 160"/>
                  <a:gd name="T81" fmla="*/ 136 h 252"/>
                  <a:gd name="T82" fmla="*/ 37 w 160"/>
                  <a:gd name="T83" fmla="*/ 126 h 252"/>
                  <a:gd name="T84" fmla="*/ 23 w 160"/>
                  <a:gd name="T85" fmla="*/ 115 h 252"/>
                  <a:gd name="T86" fmla="*/ 11 w 160"/>
                  <a:gd name="T87" fmla="*/ 96 h 252"/>
                  <a:gd name="T88" fmla="*/ 7 w 160"/>
                  <a:gd name="T89" fmla="*/ 68 h 252"/>
                  <a:gd name="T90" fmla="*/ 11 w 160"/>
                  <a:gd name="T91" fmla="*/ 52 h 252"/>
                  <a:gd name="T92" fmla="*/ 18 w 160"/>
                  <a:gd name="T93" fmla="*/ 33 h 252"/>
                  <a:gd name="T94" fmla="*/ 35 w 160"/>
                  <a:gd name="T95" fmla="*/ 17 h 252"/>
                  <a:gd name="T96" fmla="*/ 58 w 160"/>
                  <a:gd name="T97" fmla="*/ 5 h 252"/>
                  <a:gd name="T98" fmla="*/ 88 w 160"/>
                  <a:gd name="T99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0" h="252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2"/>
                    </a:lnTo>
                    <a:lnTo>
                      <a:pt x="158" y="28"/>
                    </a:lnTo>
                    <a:lnTo>
                      <a:pt x="130" y="54"/>
                    </a:lnTo>
                    <a:lnTo>
                      <a:pt x="114" y="38"/>
                    </a:lnTo>
                    <a:lnTo>
                      <a:pt x="88" y="33"/>
                    </a:lnTo>
                    <a:lnTo>
                      <a:pt x="65" y="35"/>
                    </a:lnTo>
                    <a:lnTo>
                      <a:pt x="51" y="45"/>
                    </a:lnTo>
                    <a:lnTo>
                      <a:pt x="44" y="56"/>
                    </a:lnTo>
                    <a:lnTo>
                      <a:pt x="42" y="68"/>
                    </a:lnTo>
                    <a:lnTo>
                      <a:pt x="46" y="84"/>
                    </a:lnTo>
                    <a:lnTo>
                      <a:pt x="56" y="96"/>
                    </a:lnTo>
                    <a:lnTo>
                      <a:pt x="72" y="105"/>
                    </a:lnTo>
                    <a:lnTo>
                      <a:pt x="91" y="110"/>
                    </a:lnTo>
                    <a:lnTo>
                      <a:pt x="112" y="117"/>
                    </a:lnTo>
                    <a:lnTo>
                      <a:pt x="130" y="126"/>
                    </a:lnTo>
                    <a:lnTo>
                      <a:pt x="144" y="138"/>
                    </a:lnTo>
                    <a:lnTo>
                      <a:pt x="156" y="154"/>
                    </a:lnTo>
                    <a:lnTo>
                      <a:pt x="160" y="180"/>
                    </a:lnTo>
                    <a:lnTo>
                      <a:pt x="156" y="203"/>
                    </a:lnTo>
                    <a:lnTo>
                      <a:pt x="144" y="224"/>
                    </a:lnTo>
                    <a:lnTo>
                      <a:pt x="125" y="241"/>
                    </a:lnTo>
                    <a:lnTo>
                      <a:pt x="102" y="250"/>
                    </a:lnTo>
                    <a:lnTo>
                      <a:pt x="77" y="252"/>
                    </a:lnTo>
                    <a:lnTo>
                      <a:pt x="46" y="250"/>
                    </a:lnTo>
                    <a:lnTo>
                      <a:pt x="21" y="238"/>
                    </a:lnTo>
                    <a:lnTo>
                      <a:pt x="0" y="220"/>
                    </a:lnTo>
                    <a:lnTo>
                      <a:pt x="28" y="196"/>
                    </a:lnTo>
                    <a:lnTo>
                      <a:pt x="42" y="210"/>
                    </a:lnTo>
                    <a:lnTo>
                      <a:pt x="58" y="220"/>
                    </a:lnTo>
                    <a:lnTo>
                      <a:pt x="77" y="222"/>
                    </a:lnTo>
                    <a:lnTo>
                      <a:pt x="93" y="220"/>
                    </a:lnTo>
                    <a:lnTo>
                      <a:pt x="109" y="213"/>
                    </a:lnTo>
                    <a:lnTo>
                      <a:pt x="121" y="201"/>
                    </a:lnTo>
                    <a:lnTo>
                      <a:pt x="125" y="182"/>
                    </a:lnTo>
                    <a:lnTo>
                      <a:pt x="121" y="168"/>
                    </a:lnTo>
                    <a:lnTo>
                      <a:pt x="109" y="157"/>
                    </a:lnTo>
                    <a:lnTo>
                      <a:pt x="95" y="150"/>
                    </a:lnTo>
                    <a:lnTo>
                      <a:pt x="77" y="143"/>
                    </a:lnTo>
                    <a:lnTo>
                      <a:pt x="56" y="136"/>
                    </a:lnTo>
                    <a:lnTo>
                      <a:pt x="37" y="126"/>
                    </a:lnTo>
                    <a:lnTo>
                      <a:pt x="23" y="115"/>
                    </a:lnTo>
                    <a:lnTo>
                      <a:pt x="11" y="96"/>
                    </a:lnTo>
                    <a:lnTo>
                      <a:pt x="7" y="68"/>
                    </a:lnTo>
                    <a:lnTo>
                      <a:pt x="11" y="52"/>
                    </a:lnTo>
                    <a:lnTo>
                      <a:pt x="18" y="33"/>
                    </a:lnTo>
                    <a:lnTo>
                      <a:pt x="35" y="17"/>
                    </a:lnTo>
                    <a:lnTo>
                      <a:pt x="58" y="5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6"/>
              <p:cNvSpPr>
                <a:spLocks/>
              </p:cNvSpPr>
              <p:nvPr userDrawn="1"/>
            </p:nvSpPr>
            <p:spPr bwMode="auto">
              <a:xfrm>
                <a:off x="6738938" y="5280026"/>
                <a:ext cx="395288" cy="382588"/>
              </a:xfrm>
              <a:custGeom>
                <a:avLst/>
                <a:gdLst>
                  <a:gd name="T0" fmla="*/ 0 w 249"/>
                  <a:gd name="T1" fmla="*/ 0 h 241"/>
                  <a:gd name="T2" fmla="*/ 49 w 249"/>
                  <a:gd name="T3" fmla="*/ 0 h 241"/>
                  <a:gd name="T4" fmla="*/ 123 w 249"/>
                  <a:gd name="T5" fmla="*/ 182 h 241"/>
                  <a:gd name="T6" fmla="*/ 126 w 249"/>
                  <a:gd name="T7" fmla="*/ 182 h 241"/>
                  <a:gd name="T8" fmla="*/ 200 w 249"/>
                  <a:gd name="T9" fmla="*/ 0 h 241"/>
                  <a:gd name="T10" fmla="*/ 249 w 249"/>
                  <a:gd name="T11" fmla="*/ 0 h 241"/>
                  <a:gd name="T12" fmla="*/ 249 w 249"/>
                  <a:gd name="T13" fmla="*/ 241 h 241"/>
                  <a:gd name="T14" fmla="*/ 216 w 249"/>
                  <a:gd name="T15" fmla="*/ 241 h 241"/>
                  <a:gd name="T16" fmla="*/ 216 w 249"/>
                  <a:gd name="T17" fmla="*/ 42 h 241"/>
                  <a:gd name="T18" fmla="*/ 216 w 249"/>
                  <a:gd name="T19" fmla="*/ 42 h 241"/>
                  <a:gd name="T20" fmla="*/ 135 w 249"/>
                  <a:gd name="T21" fmla="*/ 241 h 241"/>
                  <a:gd name="T22" fmla="*/ 114 w 249"/>
                  <a:gd name="T23" fmla="*/ 241 h 241"/>
                  <a:gd name="T24" fmla="*/ 33 w 249"/>
                  <a:gd name="T25" fmla="*/ 42 h 241"/>
                  <a:gd name="T26" fmla="*/ 33 w 249"/>
                  <a:gd name="T27" fmla="*/ 42 h 241"/>
                  <a:gd name="T28" fmla="*/ 33 w 249"/>
                  <a:gd name="T29" fmla="*/ 241 h 241"/>
                  <a:gd name="T30" fmla="*/ 0 w 249"/>
                  <a:gd name="T31" fmla="*/ 241 h 241"/>
                  <a:gd name="T32" fmla="*/ 0 w 249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41">
                    <a:moveTo>
                      <a:pt x="0" y="0"/>
                    </a:moveTo>
                    <a:lnTo>
                      <a:pt x="49" y="0"/>
                    </a:lnTo>
                    <a:lnTo>
                      <a:pt x="123" y="182"/>
                    </a:lnTo>
                    <a:lnTo>
                      <a:pt x="126" y="182"/>
                    </a:lnTo>
                    <a:lnTo>
                      <a:pt x="200" y="0"/>
                    </a:lnTo>
                    <a:lnTo>
                      <a:pt x="249" y="0"/>
                    </a:lnTo>
                    <a:lnTo>
                      <a:pt x="249" y="241"/>
                    </a:lnTo>
                    <a:lnTo>
                      <a:pt x="216" y="241"/>
                    </a:lnTo>
                    <a:lnTo>
                      <a:pt x="216" y="42"/>
                    </a:lnTo>
                    <a:lnTo>
                      <a:pt x="216" y="42"/>
                    </a:lnTo>
                    <a:lnTo>
                      <a:pt x="135" y="241"/>
                    </a:lnTo>
                    <a:lnTo>
                      <a:pt x="114" y="241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7"/>
              <p:cNvSpPr>
                <a:spLocks noEditPoints="1"/>
              </p:cNvSpPr>
              <p:nvPr userDrawn="1"/>
            </p:nvSpPr>
            <p:spPr bwMode="auto">
              <a:xfrm>
                <a:off x="7170738" y="5280026"/>
                <a:ext cx="377825" cy="382588"/>
              </a:xfrm>
              <a:custGeom>
                <a:avLst/>
                <a:gdLst>
                  <a:gd name="T0" fmla="*/ 119 w 238"/>
                  <a:gd name="T1" fmla="*/ 42 h 241"/>
                  <a:gd name="T2" fmla="*/ 72 w 238"/>
                  <a:gd name="T3" fmla="*/ 152 h 241"/>
                  <a:gd name="T4" fmla="*/ 163 w 238"/>
                  <a:gd name="T5" fmla="*/ 152 h 241"/>
                  <a:gd name="T6" fmla="*/ 119 w 238"/>
                  <a:gd name="T7" fmla="*/ 42 h 241"/>
                  <a:gd name="T8" fmla="*/ 119 w 238"/>
                  <a:gd name="T9" fmla="*/ 42 h 241"/>
                  <a:gd name="T10" fmla="*/ 105 w 238"/>
                  <a:gd name="T11" fmla="*/ 0 h 241"/>
                  <a:gd name="T12" fmla="*/ 135 w 238"/>
                  <a:gd name="T13" fmla="*/ 0 h 241"/>
                  <a:gd name="T14" fmla="*/ 238 w 238"/>
                  <a:gd name="T15" fmla="*/ 241 h 241"/>
                  <a:gd name="T16" fmla="*/ 200 w 238"/>
                  <a:gd name="T17" fmla="*/ 241 h 241"/>
                  <a:gd name="T18" fmla="*/ 175 w 238"/>
                  <a:gd name="T19" fmla="*/ 180 h 241"/>
                  <a:gd name="T20" fmla="*/ 61 w 238"/>
                  <a:gd name="T21" fmla="*/ 180 h 241"/>
                  <a:gd name="T22" fmla="*/ 37 w 238"/>
                  <a:gd name="T23" fmla="*/ 241 h 241"/>
                  <a:gd name="T24" fmla="*/ 0 w 238"/>
                  <a:gd name="T25" fmla="*/ 241 h 241"/>
                  <a:gd name="T26" fmla="*/ 105 w 238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" h="241">
                    <a:moveTo>
                      <a:pt x="119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9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8" y="241"/>
                    </a:lnTo>
                    <a:lnTo>
                      <a:pt x="200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7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8"/>
              <p:cNvSpPr>
                <a:spLocks noEditPoints="1"/>
              </p:cNvSpPr>
              <p:nvPr userDrawn="1"/>
            </p:nvSpPr>
            <p:spPr bwMode="auto">
              <a:xfrm>
                <a:off x="7588250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91 w 170"/>
                  <a:gd name="T7" fmla="*/ 105 h 241"/>
                  <a:gd name="T8" fmla="*/ 105 w 170"/>
                  <a:gd name="T9" fmla="*/ 101 h 241"/>
                  <a:gd name="T10" fmla="*/ 117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7 w 170"/>
                  <a:gd name="T19" fmla="*/ 40 h 241"/>
                  <a:gd name="T20" fmla="*/ 105 w 170"/>
                  <a:gd name="T21" fmla="*/ 33 h 241"/>
                  <a:gd name="T22" fmla="*/ 91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2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8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3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91" y="105"/>
                    </a:lnTo>
                    <a:lnTo>
                      <a:pt x="105" y="101"/>
                    </a:lnTo>
                    <a:lnTo>
                      <a:pt x="117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7" y="40"/>
                    </a:lnTo>
                    <a:lnTo>
                      <a:pt x="105" y="33"/>
                    </a:lnTo>
                    <a:lnTo>
                      <a:pt x="91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2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8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3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9"/>
              <p:cNvSpPr>
                <a:spLocks/>
              </p:cNvSpPr>
              <p:nvPr userDrawn="1"/>
            </p:nvSpPr>
            <p:spPr bwMode="auto">
              <a:xfrm>
                <a:off x="7866063" y="5280026"/>
                <a:ext cx="295275" cy="382588"/>
              </a:xfrm>
              <a:custGeom>
                <a:avLst/>
                <a:gdLst>
                  <a:gd name="T0" fmla="*/ 0 w 186"/>
                  <a:gd name="T1" fmla="*/ 0 h 241"/>
                  <a:gd name="T2" fmla="*/ 186 w 186"/>
                  <a:gd name="T3" fmla="*/ 0 h 241"/>
                  <a:gd name="T4" fmla="*/ 186 w 186"/>
                  <a:gd name="T5" fmla="*/ 31 h 241"/>
                  <a:gd name="T6" fmla="*/ 109 w 186"/>
                  <a:gd name="T7" fmla="*/ 31 h 241"/>
                  <a:gd name="T8" fmla="*/ 109 w 186"/>
                  <a:gd name="T9" fmla="*/ 241 h 241"/>
                  <a:gd name="T10" fmla="*/ 77 w 186"/>
                  <a:gd name="T11" fmla="*/ 241 h 241"/>
                  <a:gd name="T12" fmla="*/ 77 w 186"/>
                  <a:gd name="T13" fmla="*/ 31 h 241"/>
                  <a:gd name="T14" fmla="*/ 0 w 186"/>
                  <a:gd name="T15" fmla="*/ 31 h 241"/>
                  <a:gd name="T16" fmla="*/ 0 w 186"/>
                  <a:gd name="T1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1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1"/>
                    </a:lnTo>
                    <a:lnTo>
                      <a:pt x="109" y="31"/>
                    </a:lnTo>
                    <a:lnTo>
                      <a:pt x="109" y="241"/>
                    </a:lnTo>
                    <a:lnTo>
                      <a:pt x="77" y="241"/>
                    </a:lnTo>
                    <a:lnTo>
                      <a:pt x="77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0"/>
              <p:cNvSpPr>
                <a:spLocks/>
              </p:cNvSpPr>
              <p:nvPr userDrawn="1"/>
            </p:nvSpPr>
            <p:spPr bwMode="auto">
              <a:xfrm>
                <a:off x="8205788" y="5280026"/>
                <a:ext cx="254000" cy="382588"/>
              </a:xfrm>
              <a:custGeom>
                <a:avLst/>
                <a:gdLst>
                  <a:gd name="T0" fmla="*/ 0 w 160"/>
                  <a:gd name="T1" fmla="*/ 0 h 241"/>
                  <a:gd name="T2" fmla="*/ 156 w 160"/>
                  <a:gd name="T3" fmla="*/ 0 h 241"/>
                  <a:gd name="T4" fmla="*/ 156 w 160"/>
                  <a:gd name="T5" fmla="*/ 31 h 241"/>
                  <a:gd name="T6" fmla="*/ 32 w 160"/>
                  <a:gd name="T7" fmla="*/ 31 h 241"/>
                  <a:gd name="T8" fmla="*/ 32 w 160"/>
                  <a:gd name="T9" fmla="*/ 103 h 241"/>
                  <a:gd name="T10" fmla="*/ 146 w 160"/>
                  <a:gd name="T11" fmla="*/ 103 h 241"/>
                  <a:gd name="T12" fmla="*/ 146 w 160"/>
                  <a:gd name="T13" fmla="*/ 133 h 241"/>
                  <a:gd name="T14" fmla="*/ 32 w 160"/>
                  <a:gd name="T15" fmla="*/ 133 h 241"/>
                  <a:gd name="T16" fmla="*/ 32 w 160"/>
                  <a:gd name="T17" fmla="*/ 210 h 241"/>
                  <a:gd name="T18" fmla="*/ 160 w 160"/>
                  <a:gd name="T19" fmla="*/ 210 h 241"/>
                  <a:gd name="T20" fmla="*/ 160 w 160"/>
                  <a:gd name="T21" fmla="*/ 241 h 241"/>
                  <a:gd name="T22" fmla="*/ 0 w 160"/>
                  <a:gd name="T23" fmla="*/ 241 h 241"/>
                  <a:gd name="T24" fmla="*/ 0 w 160"/>
                  <a:gd name="T2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1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1"/>
                    </a:lnTo>
                    <a:lnTo>
                      <a:pt x="32" y="31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1"/>
              <p:cNvSpPr>
                <a:spLocks noEditPoints="1"/>
              </p:cNvSpPr>
              <p:nvPr userDrawn="1"/>
            </p:nvSpPr>
            <p:spPr bwMode="auto">
              <a:xfrm>
                <a:off x="8526463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89 w 170"/>
                  <a:gd name="T7" fmla="*/ 105 h 241"/>
                  <a:gd name="T8" fmla="*/ 103 w 170"/>
                  <a:gd name="T9" fmla="*/ 101 h 241"/>
                  <a:gd name="T10" fmla="*/ 114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4 w 170"/>
                  <a:gd name="T19" fmla="*/ 40 h 241"/>
                  <a:gd name="T20" fmla="*/ 103 w 170"/>
                  <a:gd name="T21" fmla="*/ 33 h 241"/>
                  <a:gd name="T22" fmla="*/ 89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0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9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89" y="105"/>
                    </a:lnTo>
                    <a:lnTo>
                      <a:pt x="103" y="101"/>
                    </a:lnTo>
                    <a:lnTo>
                      <a:pt x="114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4" y="40"/>
                    </a:lnTo>
                    <a:lnTo>
                      <a:pt x="103" y="33"/>
                    </a:lnTo>
                    <a:lnTo>
                      <a:pt x="89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0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9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2"/>
              <p:cNvSpPr>
                <a:spLocks/>
              </p:cNvSpPr>
              <p:nvPr userDrawn="1"/>
            </p:nvSpPr>
            <p:spPr bwMode="auto">
              <a:xfrm>
                <a:off x="8937625" y="5280026"/>
                <a:ext cx="512763" cy="382588"/>
              </a:xfrm>
              <a:custGeom>
                <a:avLst/>
                <a:gdLst>
                  <a:gd name="T0" fmla="*/ 0 w 323"/>
                  <a:gd name="T1" fmla="*/ 0 h 241"/>
                  <a:gd name="T2" fmla="*/ 35 w 323"/>
                  <a:gd name="T3" fmla="*/ 0 h 241"/>
                  <a:gd name="T4" fmla="*/ 86 w 323"/>
                  <a:gd name="T5" fmla="*/ 192 h 241"/>
                  <a:gd name="T6" fmla="*/ 86 w 323"/>
                  <a:gd name="T7" fmla="*/ 192 h 241"/>
                  <a:gd name="T8" fmla="*/ 144 w 323"/>
                  <a:gd name="T9" fmla="*/ 0 h 241"/>
                  <a:gd name="T10" fmla="*/ 181 w 323"/>
                  <a:gd name="T11" fmla="*/ 0 h 241"/>
                  <a:gd name="T12" fmla="*/ 237 w 323"/>
                  <a:gd name="T13" fmla="*/ 192 h 241"/>
                  <a:gd name="T14" fmla="*/ 237 w 323"/>
                  <a:gd name="T15" fmla="*/ 192 h 241"/>
                  <a:gd name="T16" fmla="*/ 291 w 323"/>
                  <a:gd name="T17" fmla="*/ 0 h 241"/>
                  <a:gd name="T18" fmla="*/ 323 w 323"/>
                  <a:gd name="T19" fmla="*/ 0 h 241"/>
                  <a:gd name="T20" fmla="*/ 253 w 323"/>
                  <a:gd name="T21" fmla="*/ 241 h 241"/>
                  <a:gd name="T22" fmla="*/ 221 w 323"/>
                  <a:gd name="T23" fmla="*/ 241 h 241"/>
                  <a:gd name="T24" fmla="*/ 163 w 323"/>
                  <a:gd name="T25" fmla="*/ 45 h 241"/>
                  <a:gd name="T26" fmla="*/ 160 w 323"/>
                  <a:gd name="T27" fmla="*/ 45 h 241"/>
                  <a:gd name="T28" fmla="*/ 104 w 323"/>
                  <a:gd name="T29" fmla="*/ 241 h 241"/>
                  <a:gd name="T30" fmla="*/ 69 w 323"/>
                  <a:gd name="T31" fmla="*/ 241 h 241"/>
                  <a:gd name="T32" fmla="*/ 0 w 323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3" h="241">
                    <a:moveTo>
                      <a:pt x="0" y="0"/>
                    </a:moveTo>
                    <a:lnTo>
                      <a:pt x="35" y="0"/>
                    </a:lnTo>
                    <a:lnTo>
                      <a:pt x="86" y="192"/>
                    </a:lnTo>
                    <a:lnTo>
                      <a:pt x="86" y="192"/>
                    </a:lnTo>
                    <a:lnTo>
                      <a:pt x="144" y="0"/>
                    </a:lnTo>
                    <a:lnTo>
                      <a:pt x="181" y="0"/>
                    </a:lnTo>
                    <a:lnTo>
                      <a:pt x="237" y="192"/>
                    </a:lnTo>
                    <a:lnTo>
                      <a:pt x="237" y="192"/>
                    </a:lnTo>
                    <a:lnTo>
                      <a:pt x="291" y="0"/>
                    </a:lnTo>
                    <a:lnTo>
                      <a:pt x="323" y="0"/>
                    </a:lnTo>
                    <a:lnTo>
                      <a:pt x="253" y="241"/>
                    </a:lnTo>
                    <a:lnTo>
                      <a:pt x="221" y="241"/>
                    </a:lnTo>
                    <a:lnTo>
                      <a:pt x="163" y="45"/>
                    </a:lnTo>
                    <a:lnTo>
                      <a:pt x="160" y="45"/>
                    </a:lnTo>
                    <a:lnTo>
                      <a:pt x="104" y="241"/>
                    </a:lnTo>
                    <a:lnTo>
                      <a:pt x="69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3"/>
              <p:cNvSpPr>
                <a:spLocks noEditPoints="1"/>
              </p:cNvSpPr>
              <p:nvPr userDrawn="1"/>
            </p:nvSpPr>
            <p:spPr bwMode="auto">
              <a:xfrm>
                <a:off x="9469438" y="5268913"/>
                <a:ext cx="395288" cy="400050"/>
              </a:xfrm>
              <a:custGeom>
                <a:avLst/>
                <a:gdLst>
                  <a:gd name="T0" fmla="*/ 123 w 249"/>
                  <a:gd name="T1" fmla="*/ 33 h 252"/>
                  <a:gd name="T2" fmla="*/ 93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7 w 249"/>
                  <a:gd name="T9" fmla="*/ 98 h 252"/>
                  <a:gd name="T10" fmla="*/ 35 w 249"/>
                  <a:gd name="T11" fmla="*/ 126 h 252"/>
                  <a:gd name="T12" fmla="*/ 37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3 w 249"/>
                  <a:gd name="T19" fmla="*/ 217 h 252"/>
                  <a:gd name="T20" fmla="*/ 123 w 249"/>
                  <a:gd name="T21" fmla="*/ 222 h 252"/>
                  <a:gd name="T22" fmla="*/ 153 w 249"/>
                  <a:gd name="T23" fmla="*/ 217 h 252"/>
                  <a:gd name="T24" fmla="*/ 179 w 249"/>
                  <a:gd name="T25" fmla="*/ 203 h 252"/>
                  <a:gd name="T26" fmla="*/ 198 w 249"/>
                  <a:gd name="T27" fmla="*/ 182 h 252"/>
                  <a:gd name="T28" fmla="*/ 209 w 249"/>
                  <a:gd name="T29" fmla="*/ 157 h 252"/>
                  <a:gd name="T30" fmla="*/ 214 w 249"/>
                  <a:gd name="T31" fmla="*/ 126 h 252"/>
                  <a:gd name="T32" fmla="*/ 209 w 249"/>
                  <a:gd name="T33" fmla="*/ 98 h 252"/>
                  <a:gd name="T34" fmla="*/ 198 w 249"/>
                  <a:gd name="T35" fmla="*/ 70 h 252"/>
                  <a:gd name="T36" fmla="*/ 179 w 249"/>
                  <a:gd name="T37" fmla="*/ 49 h 252"/>
                  <a:gd name="T38" fmla="*/ 153 w 249"/>
                  <a:gd name="T39" fmla="*/ 38 h 252"/>
                  <a:gd name="T40" fmla="*/ 123 w 249"/>
                  <a:gd name="T41" fmla="*/ 33 h 252"/>
                  <a:gd name="T42" fmla="*/ 123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2 w 249"/>
                  <a:gd name="T51" fmla="*/ 87 h 252"/>
                  <a:gd name="T52" fmla="*/ 249 w 249"/>
                  <a:gd name="T53" fmla="*/ 126 h 252"/>
                  <a:gd name="T54" fmla="*/ 242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3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4 w 249"/>
                  <a:gd name="T71" fmla="*/ 168 h 252"/>
                  <a:gd name="T72" fmla="*/ 0 w 249"/>
                  <a:gd name="T73" fmla="*/ 126 h 252"/>
                  <a:gd name="T74" fmla="*/ 4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3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3" y="33"/>
                    </a:moveTo>
                    <a:lnTo>
                      <a:pt x="93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7" y="98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3" y="217"/>
                    </a:lnTo>
                    <a:lnTo>
                      <a:pt x="123" y="222"/>
                    </a:lnTo>
                    <a:lnTo>
                      <a:pt x="153" y="217"/>
                    </a:lnTo>
                    <a:lnTo>
                      <a:pt x="179" y="203"/>
                    </a:lnTo>
                    <a:lnTo>
                      <a:pt x="198" y="182"/>
                    </a:lnTo>
                    <a:lnTo>
                      <a:pt x="209" y="157"/>
                    </a:lnTo>
                    <a:lnTo>
                      <a:pt x="214" y="126"/>
                    </a:lnTo>
                    <a:lnTo>
                      <a:pt x="209" y="98"/>
                    </a:lnTo>
                    <a:lnTo>
                      <a:pt x="198" y="70"/>
                    </a:lnTo>
                    <a:lnTo>
                      <a:pt x="179" y="49"/>
                    </a:lnTo>
                    <a:lnTo>
                      <a:pt x="153" y="38"/>
                    </a:lnTo>
                    <a:lnTo>
                      <a:pt x="123" y="33"/>
                    </a:lnTo>
                    <a:close/>
                    <a:moveTo>
                      <a:pt x="123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2" y="87"/>
                    </a:lnTo>
                    <a:lnTo>
                      <a:pt x="249" y="126"/>
                    </a:lnTo>
                    <a:lnTo>
                      <a:pt x="242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3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4" y="168"/>
                    </a:lnTo>
                    <a:lnTo>
                      <a:pt x="0" y="126"/>
                    </a:lnTo>
                    <a:lnTo>
                      <a:pt x="4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4"/>
              <p:cNvSpPr>
                <a:spLocks noEditPoints="1"/>
              </p:cNvSpPr>
              <p:nvPr userDrawn="1"/>
            </p:nvSpPr>
            <p:spPr bwMode="auto">
              <a:xfrm>
                <a:off x="9931400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88 w 170"/>
                  <a:gd name="T7" fmla="*/ 105 h 241"/>
                  <a:gd name="T8" fmla="*/ 102 w 170"/>
                  <a:gd name="T9" fmla="*/ 101 h 241"/>
                  <a:gd name="T10" fmla="*/ 114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4 w 170"/>
                  <a:gd name="T19" fmla="*/ 40 h 241"/>
                  <a:gd name="T20" fmla="*/ 102 w 170"/>
                  <a:gd name="T21" fmla="*/ 33 h 241"/>
                  <a:gd name="T22" fmla="*/ 88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09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7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1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7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5"/>
              <p:cNvSpPr>
                <a:spLocks/>
              </p:cNvSpPr>
              <p:nvPr userDrawn="1"/>
            </p:nvSpPr>
            <p:spPr bwMode="auto">
              <a:xfrm>
                <a:off x="10248900" y="5280026"/>
                <a:ext cx="225425" cy="382588"/>
              </a:xfrm>
              <a:custGeom>
                <a:avLst/>
                <a:gdLst>
                  <a:gd name="T0" fmla="*/ 0 w 142"/>
                  <a:gd name="T1" fmla="*/ 0 h 241"/>
                  <a:gd name="T2" fmla="*/ 32 w 142"/>
                  <a:gd name="T3" fmla="*/ 0 h 241"/>
                  <a:gd name="T4" fmla="*/ 32 w 142"/>
                  <a:gd name="T5" fmla="*/ 210 h 241"/>
                  <a:gd name="T6" fmla="*/ 142 w 142"/>
                  <a:gd name="T7" fmla="*/ 210 h 241"/>
                  <a:gd name="T8" fmla="*/ 142 w 142"/>
                  <a:gd name="T9" fmla="*/ 241 h 241"/>
                  <a:gd name="T10" fmla="*/ 0 w 142"/>
                  <a:gd name="T11" fmla="*/ 241 h 241"/>
                  <a:gd name="T12" fmla="*/ 0 w 142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241">
                    <a:moveTo>
                      <a:pt x="0" y="0"/>
                    </a:moveTo>
                    <a:lnTo>
                      <a:pt x="32" y="0"/>
                    </a:lnTo>
                    <a:lnTo>
                      <a:pt x="32" y="210"/>
                    </a:lnTo>
                    <a:lnTo>
                      <a:pt x="142" y="210"/>
                    </a:lnTo>
                    <a:lnTo>
                      <a:pt x="14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6"/>
              <p:cNvSpPr>
                <a:spLocks noEditPoints="1"/>
              </p:cNvSpPr>
              <p:nvPr userDrawn="1"/>
            </p:nvSpPr>
            <p:spPr bwMode="auto">
              <a:xfrm>
                <a:off x="10510838" y="5280026"/>
                <a:ext cx="328613" cy="382588"/>
              </a:xfrm>
              <a:custGeom>
                <a:avLst/>
                <a:gdLst>
                  <a:gd name="T0" fmla="*/ 33 w 207"/>
                  <a:gd name="T1" fmla="*/ 31 h 241"/>
                  <a:gd name="T2" fmla="*/ 33 w 207"/>
                  <a:gd name="T3" fmla="*/ 210 h 241"/>
                  <a:gd name="T4" fmla="*/ 72 w 207"/>
                  <a:gd name="T5" fmla="*/ 210 h 241"/>
                  <a:gd name="T6" fmla="*/ 105 w 207"/>
                  <a:gd name="T7" fmla="*/ 206 h 241"/>
                  <a:gd name="T8" fmla="*/ 133 w 207"/>
                  <a:gd name="T9" fmla="*/ 194 h 241"/>
                  <a:gd name="T10" fmla="*/ 154 w 207"/>
                  <a:gd name="T11" fmla="*/ 178 h 241"/>
                  <a:gd name="T12" fmla="*/ 168 w 207"/>
                  <a:gd name="T13" fmla="*/ 152 h 241"/>
                  <a:gd name="T14" fmla="*/ 175 w 207"/>
                  <a:gd name="T15" fmla="*/ 119 h 241"/>
                  <a:gd name="T16" fmla="*/ 172 w 207"/>
                  <a:gd name="T17" fmla="*/ 105 h 241"/>
                  <a:gd name="T18" fmla="*/ 170 w 207"/>
                  <a:gd name="T19" fmla="*/ 89 h 241"/>
                  <a:gd name="T20" fmla="*/ 161 w 207"/>
                  <a:gd name="T21" fmla="*/ 73 h 241"/>
                  <a:gd name="T22" fmla="*/ 149 w 207"/>
                  <a:gd name="T23" fmla="*/ 56 h 241"/>
                  <a:gd name="T24" fmla="*/ 133 w 207"/>
                  <a:gd name="T25" fmla="*/ 42 h 241"/>
                  <a:gd name="T26" fmla="*/ 109 w 207"/>
                  <a:gd name="T27" fmla="*/ 35 h 241"/>
                  <a:gd name="T28" fmla="*/ 82 w 207"/>
                  <a:gd name="T29" fmla="*/ 31 h 241"/>
                  <a:gd name="T30" fmla="*/ 33 w 207"/>
                  <a:gd name="T31" fmla="*/ 31 h 241"/>
                  <a:gd name="T32" fmla="*/ 0 w 207"/>
                  <a:gd name="T33" fmla="*/ 0 h 241"/>
                  <a:gd name="T34" fmla="*/ 84 w 207"/>
                  <a:gd name="T35" fmla="*/ 0 h 241"/>
                  <a:gd name="T36" fmla="*/ 121 w 207"/>
                  <a:gd name="T37" fmla="*/ 5 h 241"/>
                  <a:gd name="T38" fmla="*/ 151 w 207"/>
                  <a:gd name="T39" fmla="*/ 17 h 241"/>
                  <a:gd name="T40" fmla="*/ 175 w 207"/>
                  <a:gd name="T41" fmla="*/ 33 h 241"/>
                  <a:gd name="T42" fmla="*/ 191 w 207"/>
                  <a:gd name="T43" fmla="*/ 54 h 241"/>
                  <a:gd name="T44" fmla="*/ 200 w 207"/>
                  <a:gd name="T45" fmla="*/ 77 h 241"/>
                  <a:gd name="T46" fmla="*/ 207 w 207"/>
                  <a:gd name="T47" fmla="*/ 101 h 241"/>
                  <a:gd name="T48" fmla="*/ 207 w 207"/>
                  <a:gd name="T49" fmla="*/ 119 h 241"/>
                  <a:gd name="T50" fmla="*/ 205 w 207"/>
                  <a:gd name="T51" fmla="*/ 150 h 241"/>
                  <a:gd name="T52" fmla="*/ 193 w 207"/>
                  <a:gd name="T53" fmla="*/ 178 h 241"/>
                  <a:gd name="T54" fmla="*/ 175 w 207"/>
                  <a:gd name="T55" fmla="*/ 203 h 241"/>
                  <a:gd name="T56" fmla="*/ 149 w 207"/>
                  <a:gd name="T57" fmla="*/ 222 h 241"/>
                  <a:gd name="T58" fmla="*/ 116 w 207"/>
                  <a:gd name="T59" fmla="*/ 236 h 241"/>
                  <a:gd name="T60" fmla="*/ 77 w 207"/>
                  <a:gd name="T61" fmla="*/ 241 h 241"/>
                  <a:gd name="T62" fmla="*/ 0 w 207"/>
                  <a:gd name="T63" fmla="*/ 241 h 241"/>
                  <a:gd name="T64" fmla="*/ 0 w 207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41">
                    <a:moveTo>
                      <a:pt x="33" y="31"/>
                    </a:moveTo>
                    <a:lnTo>
                      <a:pt x="33" y="210"/>
                    </a:lnTo>
                    <a:lnTo>
                      <a:pt x="72" y="210"/>
                    </a:lnTo>
                    <a:lnTo>
                      <a:pt x="105" y="206"/>
                    </a:lnTo>
                    <a:lnTo>
                      <a:pt x="133" y="194"/>
                    </a:lnTo>
                    <a:lnTo>
                      <a:pt x="154" y="178"/>
                    </a:lnTo>
                    <a:lnTo>
                      <a:pt x="168" y="152"/>
                    </a:lnTo>
                    <a:lnTo>
                      <a:pt x="175" y="119"/>
                    </a:lnTo>
                    <a:lnTo>
                      <a:pt x="172" y="105"/>
                    </a:lnTo>
                    <a:lnTo>
                      <a:pt x="170" y="89"/>
                    </a:lnTo>
                    <a:lnTo>
                      <a:pt x="161" y="73"/>
                    </a:lnTo>
                    <a:lnTo>
                      <a:pt x="149" y="56"/>
                    </a:lnTo>
                    <a:lnTo>
                      <a:pt x="133" y="42"/>
                    </a:lnTo>
                    <a:lnTo>
                      <a:pt x="109" y="35"/>
                    </a:lnTo>
                    <a:lnTo>
                      <a:pt x="82" y="31"/>
                    </a:lnTo>
                    <a:lnTo>
                      <a:pt x="33" y="31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21" y="5"/>
                    </a:lnTo>
                    <a:lnTo>
                      <a:pt x="151" y="17"/>
                    </a:lnTo>
                    <a:lnTo>
                      <a:pt x="175" y="33"/>
                    </a:lnTo>
                    <a:lnTo>
                      <a:pt x="191" y="54"/>
                    </a:lnTo>
                    <a:lnTo>
                      <a:pt x="200" y="77"/>
                    </a:lnTo>
                    <a:lnTo>
                      <a:pt x="207" y="101"/>
                    </a:lnTo>
                    <a:lnTo>
                      <a:pt x="207" y="119"/>
                    </a:lnTo>
                    <a:lnTo>
                      <a:pt x="205" y="150"/>
                    </a:lnTo>
                    <a:lnTo>
                      <a:pt x="193" y="178"/>
                    </a:lnTo>
                    <a:lnTo>
                      <a:pt x="175" y="203"/>
                    </a:lnTo>
                    <a:lnTo>
                      <a:pt x="149" y="222"/>
                    </a:lnTo>
                    <a:lnTo>
                      <a:pt x="116" y="236"/>
                    </a:lnTo>
                    <a:lnTo>
                      <a:pt x="77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00" b="1"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fld id="{87CA4483-4914-4392-95AD-5789BF0EF72C}" type="datetime4">
              <a:rPr lang="en-US" smtClean="0"/>
              <a:t>March 30, 2021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7"/>
            <a:ext cx="2016224" cy="184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81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  <p:sldLayoutId id="2147483846" r:id="rId33"/>
    <p:sldLayoutId id="2147483847" r:id="rId34"/>
    <p:sldLayoutId id="2147483848" r:id="rId35"/>
    <p:sldLayoutId id="2147483849" r:id="rId36"/>
    <p:sldLayoutId id="2147483850" r:id="rId37"/>
    <p:sldLayoutId id="2147483851" r:id="rId38"/>
    <p:sldLayoutId id="2147483852" r:id="rId39"/>
    <p:sldLayoutId id="2147483853" r:id="rId40"/>
    <p:sldLayoutId id="2147483854" r:id="rId41"/>
    <p:sldLayoutId id="2147483855" r:id="rId42"/>
    <p:sldLayoutId id="2147483856" r:id="rId43"/>
    <p:sldLayoutId id="2147483857" r:id="rId44"/>
    <p:sldLayoutId id="2147483858" r:id="rId45"/>
    <p:sldLayoutId id="2147483859" r:id="rId46"/>
    <p:sldLayoutId id="2147483860" r:id="rId47"/>
    <p:sldLayoutId id="2147483861" r:id="rId48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700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900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273600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October 23, 2014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7"/>
            <a:ext cx="2016224" cy="184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49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864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  <p:sldLayoutId id="2147483736" r:id="rId40"/>
    <p:sldLayoutId id="2147483737" r:id="rId41"/>
    <p:sldLayoutId id="2147483738" r:id="rId42"/>
    <p:sldLayoutId id="2147483739" r:id="rId43"/>
    <p:sldLayoutId id="2147483740" r:id="rId44"/>
    <p:sldLayoutId id="2147483741" r:id="rId45"/>
    <p:sldLayoutId id="2147483742" r:id="rId46"/>
    <p:sldLayoutId id="2147483743" r:id="rId47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17" Type="http://schemas.openxmlformats.org/officeDocument/2006/relationships/image" Target="../media/image85.png"/><Relationship Id="rId2" Type="http://schemas.openxmlformats.org/officeDocument/2006/relationships/image" Target="../media/image70.jpeg"/><Relationship Id="rId16" Type="http://schemas.openxmlformats.org/officeDocument/2006/relationships/image" Target="../media/image8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Relationship Id="rId14" Type="http://schemas.openxmlformats.org/officeDocument/2006/relationships/image" Target="../media/image8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jpeg"/><Relationship Id="rId7" Type="http://schemas.openxmlformats.org/officeDocument/2006/relationships/image" Target="../media/image91.jp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19234" y="2331732"/>
            <a:ext cx="5131229" cy="12974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Hossein Talebi</a:t>
            </a:r>
          </a:p>
          <a:p>
            <a:r>
              <a:rPr lang="en-US" dirty="0"/>
              <a:t>30 March 2021</a:t>
            </a:r>
            <a:endParaRPr lang="en-US" noProof="0" dirty="0"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1371" y="1052032"/>
            <a:ext cx="7219092" cy="1716568"/>
          </a:xfrm>
        </p:spPr>
        <p:txBody>
          <a:bodyPr/>
          <a:lstStyle/>
          <a:p>
            <a:r>
              <a:rPr lang="en-US" dirty="0" err="1"/>
              <a:t>TPhoenix</a:t>
            </a:r>
            <a:r>
              <a:rPr lang="en-US" dirty="0"/>
              <a:t> </a:t>
            </a:r>
            <a:r>
              <a:rPr lang="en-US" noProof="0" dirty="0">
                <a:latin typeface="Arial"/>
                <a:cs typeface="Arial"/>
              </a:rPr>
              <a:t>AWS Demo</a:t>
            </a:r>
          </a:p>
        </p:txBody>
      </p:sp>
    </p:spTree>
    <p:extLst>
      <p:ext uri="{BB962C8B-B14F-4D97-AF65-F5344CB8AC3E}">
        <p14:creationId xmlns:p14="http://schemas.microsoft.com/office/powerpoint/2010/main" val="42365966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8BF16C-9639-4A7E-BA38-48B75567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TPhoenix</a:t>
            </a:r>
            <a:r>
              <a:rPr lang="en-US" dirty="0"/>
              <a:t> Project (</a:t>
            </a:r>
            <a:r>
              <a:rPr lang="de-DE" dirty="0"/>
              <a:t>PRID21016)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653C21-536B-4EE5-A035-ECFA2DCDB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00" kern="1200" dirty="0">
                <a:solidFill>
                  <a:schemeClr val="tx1"/>
                </a:solidFill>
              </a:rPr>
              <a:t>Project Lead: Eric Kamps</a:t>
            </a:r>
          </a:p>
          <a:p>
            <a:r>
              <a:rPr lang="en-US" sz="1800" kern="1200" dirty="0">
                <a:solidFill>
                  <a:schemeClr val="tx1"/>
                </a:solidFill>
              </a:rPr>
              <a:t>Prepare and establish a deployment pipeline into the production environment and at the same time introduce DevOps (</a:t>
            </a:r>
            <a:r>
              <a:rPr lang="en-US" sz="1800" kern="1200" dirty="0" err="1">
                <a:solidFill>
                  <a:schemeClr val="tx1"/>
                </a:solidFill>
              </a:rPr>
              <a:t>SAFe</a:t>
            </a:r>
            <a:r>
              <a:rPr lang="en-US" sz="1800" kern="1200" dirty="0">
                <a:solidFill>
                  <a:schemeClr val="tx1"/>
                </a:solidFill>
              </a:rPr>
              <a:t> and lean manufacturing) concepts in the WoW and cooperation between IT, operations and development. </a:t>
            </a:r>
          </a:p>
          <a:p>
            <a:r>
              <a:rPr lang="en-US" sz="1800" kern="1200" dirty="0">
                <a:solidFill>
                  <a:schemeClr val="tx1"/>
                </a:solidFill>
              </a:rPr>
              <a:t>The end goal for this project is to deploy </a:t>
            </a:r>
            <a:r>
              <a:rPr lang="en-US" sz="1800" kern="1200" dirty="0" err="1">
                <a:solidFill>
                  <a:schemeClr val="tx1"/>
                </a:solidFill>
              </a:rPr>
              <a:t>TDLog</a:t>
            </a:r>
            <a:r>
              <a:rPr lang="en-US" sz="1800" kern="1200" dirty="0">
                <a:solidFill>
                  <a:schemeClr val="tx1"/>
                </a:solidFill>
              </a:rPr>
              <a:t> instances into production via this pipeline.</a:t>
            </a:r>
          </a:p>
          <a:p>
            <a:endParaRPr lang="en-US" sz="1800" kern="1200" dirty="0">
              <a:solidFill>
                <a:schemeClr val="tx1"/>
              </a:solidFill>
            </a:endParaRPr>
          </a:p>
          <a:p>
            <a:r>
              <a:rPr lang="en-US" sz="1800" kern="1200" dirty="0" err="1">
                <a:solidFill>
                  <a:schemeClr val="tx1"/>
                </a:solidFill>
              </a:rPr>
              <a:t>TDLog</a:t>
            </a:r>
            <a:r>
              <a:rPr lang="en-US" sz="1800" kern="1200" dirty="0">
                <a:solidFill>
                  <a:schemeClr val="tx1"/>
                </a:solidFill>
              </a:rPr>
              <a:t> and its components are mainly in charge of detecting double UIDs in production. </a:t>
            </a:r>
          </a:p>
          <a:p>
            <a:pPr lvl="1"/>
            <a:r>
              <a:rPr lang="en-US" sz="1600" kern="1200" dirty="0">
                <a:solidFill>
                  <a:schemeClr val="tx1"/>
                </a:solidFill>
              </a:rPr>
              <a:t>It is written in C#</a:t>
            </a:r>
          </a:p>
          <a:p>
            <a:pPr lvl="1"/>
            <a:r>
              <a:rPr lang="en-US" sz="1600" kern="1200" dirty="0" err="1">
                <a:solidFill>
                  <a:schemeClr val="tx1"/>
                </a:solidFill>
              </a:rPr>
              <a:t>TDLog</a:t>
            </a:r>
            <a:r>
              <a:rPr lang="en-US" sz="1600" kern="1200" dirty="0">
                <a:solidFill>
                  <a:schemeClr val="tx1"/>
                </a:solidFill>
              </a:rPr>
              <a:t> is containerized</a:t>
            </a:r>
          </a:p>
          <a:p>
            <a:pPr lvl="1"/>
            <a:r>
              <a:rPr lang="en-US" sz="1600" kern="1200" dirty="0">
                <a:solidFill>
                  <a:schemeClr val="tx1"/>
                </a:solidFill>
              </a:rPr>
              <a:t>Currently its database contains over 40B UIDs.</a:t>
            </a:r>
          </a:p>
          <a:p>
            <a:pPr lvl="1"/>
            <a:r>
              <a:rPr lang="en-US" sz="1600" b="1" kern="1200" dirty="0" err="1">
                <a:solidFill>
                  <a:schemeClr val="tx1"/>
                </a:solidFill>
              </a:rPr>
              <a:t>TDLog</a:t>
            </a:r>
            <a:r>
              <a:rPr lang="en-US" sz="1600" b="1" kern="1200" dirty="0">
                <a:solidFill>
                  <a:schemeClr val="tx1"/>
                </a:solidFill>
              </a:rPr>
              <a:t> can live in NS, therefore we consider to deploy to the public cloud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373951-FAA5-4BC4-B951-AFD08886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50" y="2196399"/>
            <a:ext cx="1524327" cy="1014370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9083DC8C-C548-4774-B4A5-DCC339790E08}"/>
              </a:ext>
            </a:extLst>
          </p:cNvPr>
          <p:cNvGrpSpPr/>
          <p:nvPr/>
        </p:nvGrpSpPr>
        <p:grpSpPr>
          <a:xfrm>
            <a:off x="4365272" y="3864280"/>
            <a:ext cx="7597272" cy="2510644"/>
            <a:chOff x="95250" y="992141"/>
            <a:chExt cx="11809700" cy="4197618"/>
          </a:xfrm>
        </p:grpSpPr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A6332D14-1495-495C-9382-5EA34562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1215" y="3665170"/>
              <a:ext cx="1162295" cy="11622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FEA8BF-6BFF-441B-A2A9-54EB26C1142D}"/>
                </a:ext>
              </a:extLst>
            </p:cNvPr>
            <p:cNvGrpSpPr/>
            <p:nvPr/>
          </p:nvGrpSpPr>
          <p:grpSpPr>
            <a:xfrm>
              <a:off x="7035359" y="992141"/>
              <a:ext cx="4869591" cy="2416278"/>
              <a:chOff x="7022885" y="438948"/>
              <a:chExt cx="4869591" cy="241627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89CF625-499A-4346-B8FE-89B2ABF19FC3}"/>
                  </a:ext>
                </a:extLst>
              </p:cNvPr>
              <p:cNvSpPr/>
              <p:nvPr/>
            </p:nvSpPr>
            <p:spPr>
              <a:xfrm>
                <a:off x="7022885" y="438948"/>
                <a:ext cx="4869591" cy="2416278"/>
              </a:xfrm>
              <a:prstGeom prst="round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BCE030-4460-4833-9B21-5275B5F02FE4}"/>
                  </a:ext>
                </a:extLst>
              </p:cNvPr>
              <p:cNvSpPr txBox="1"/>
              <p:nvPr/>
            </p:nvSpPr>
            <p:spPr>
              <a:xfrm>
                <a:off x="7197285" y="2169202"/>
                <a:ext cx="1099508" cy="319870"/>
              </a:xfrm>
              <a:prstGeom prst="rect">
                <a:avLst/>
              </a:prstGeom>
              <a:noFill/>
            </p:spPr>
            <p:txBody>
              <a:bodyPr wrap="square" lIns="91440" tIns="45720" rIns="91440" rtlCol="0" anchor="t">
                <a:noAutofit/>
              </a:bodyPr>
              <a:lstStyle/>
              <a:p>
                <a:r>
                  <a:rPr lang="en-US" sz="1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Global</a:t>
                </a:r>
                <a:endParaRPr lang="th-TH" sz="12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D771E9-0CCB-49BD-9C7D-E3AEB6FA373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8321" y="2128409"/>
              <a:ext cx="0" cy="405984"/>
            </a:xfrm>
            <a:prstGeom prst="line">
              <a:avLst/>
            </a:prstGeom>
            <a:ln w="28575">
              <a:solidFill>
                <a:srgbClr val="0070C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1C6500-942A-4185-8AD6-B63C4D994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6702" y="1403632"/>
              <a:ext cx="640157" cy="249708"/>
            </a:xfrm>
            <a:prstGeom prst="line">
              <a:avLst/>
            </a:prstGeom>
            <a:ln w="28575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FCCBB9-A0ED-45DC-86DB-F7D752A52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3775" y="1384526"/>
              <a:ext cx="603762" cy="238527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AAFE364-4841-4F34-BB56-AA493A487AEC}"/>
                </a:ext>
              </a:extLst>
            </p:cNvPr>
            <p:cNvSpPr/>
            <p:nvPr/>
          </p:nvSpPr>
          <p:spPr>
            <a:xfrm>
              <a:off x="1473029" y="3888611"/>
              <a:ext cx="1739058" cy="966019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INPUT</a:t>
              </a:r>
              <a:endPara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802969CA-5678-42E5-B5AD-B1367A3054F8}"/>
                </a:ext>
              </a:extLst>
            </p:cNvPr>
            <p:cNvSpPr/>
            <p:nvPr/>
          </p:nvSpPr>
          <p:spPr>
            <a:xfrm>
              <a:off x="8409693" y="3900222"/>
              <a:ext cx="1655697" cy="966019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OUTPUT</a:t>
              </a:r>
              <a:endPara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3504CD3-0117-4D67-956F-B809C8AD9C54}"/>
                </a:ext>
              </a:extLst>
            </p:cNvPr>
            <p:cNvGrpSpPr/>
            <p:nvPr/>
          </p:nvGrpSpPr>
          <p:grpSpPr>
            <a:xfrm>
              <a:off x="9956974" y="3862269"/>
              <a:ext cx="1465007" cy="1288002"/>
              <a:chOff x="9075174" y="3309781"/>
              <a:chExt cx="1465007" cy="12880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Graphic 17" descr="Document">
                <a:extLst>
                  <a:ext uri="{FF2B5EF4-FFF2-40B4-BE49-F238E27FC236}">
                    <a16:creationId xmlns:a16="http://schemas.microsoft.com/office/drawing/2014/main" id="{0C98571E-C956-47C3-9D06-9C0DBB3F8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5408" y="330978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AB8CFA-E986-4138-85DC-931ED01607DB}"/>
                  </a:ext>
                </a:extLst>
              </p:cNvPr>
              <p:cNvSpPr txBox="1"/>
              <p:nvPr/>
            </p:nvSpPr>
            <p:spPr>
              <a:xfrm>
                <a:off x="9075174" y="4190443"/>
                <a:ext cx="1465007" cy="407340"/>
              </a:xfrm>
              <a:prstGeom prst="rect">
                <a:avLst/>
              </a:prstGeom>
              <a:noFill/>
            </p:spPr>
            <p:txBody>
              <a:bodyPr wrap="square" lIns="91440" tIns="45720" rIns="91440" rtlCol="0" anchor="t">
                <a:no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UID file</a:t>
                </a:r>
                <a:endParaRPr lang="th-TH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20" name="Graphic 19" descr="Database">
              <a:extLst>
                <a:ext uri="{FF2B5EF4-FFF2-40B4-BE49-F238E27FC236}">
                  <a16:creationId xmlns:a16="http://schemas.microsoft.com/office/drawing/2014/main" id="{2E448146-ED14-4D82-8BE0-E5DAA2751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5744" y="3779031"/>
              <a:ext cx="1162295" cy="11622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3FB755-F421-4F5C-A577-19C9CD44B2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1493" y="3460817"/>
              <a:ext cx="869782" cy="701370"/>
            </a:xfrm>
            <a:prstGeom prst="line">
              <a:avLst/>
            </a:prstGeom>
            <a:ln w="28575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6E55BC-D5BB-48DA-B1B8-AF4E375CD8D5}"/>
                </a:ext>
              </a:extLst>
            </p:cNvPr>
            <p:cNvGrpSpPr/>
            <p:nvPr/>
          </p:nvGrpSpPr>
          <p:grpSpPr>
            <a:xfrm>
              <a:off x="3224565" y="3829601"/>
              <a:ext cx="1359901" cy="1137959"/>
              <a:chOff x="2817536" y="1719258"/>
              <a:chExt cx="2692457" cy="225303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4110905-DF95-4CE8-BF83-8F666CE7BFFF}"/>
                  </a:ext>
                </a:extLst>
              </p:cNvPr>
              <p:cNvGrpSpPr/>
              <p:nvPr/>
            </p:nvGrpSpPr>
            <p:grpSpPr>
              <a:xfrm>
                <a:off x="2817536" y="1719258"/>
                <a:ext cx="2078692" cy="2078693"/>
                <a:chOff x="4247709" y="3703495"/>
                <a:chExt cx="2078692" cy="2078692"/>
              </a:xfrm>
            </p:grpSpPr>
            <p:pic>
              <p:nvPicPr>
                <p:cNvPr id="26" name="Graphic 25" descr="Browser window">
                  <a:extLst>
                    <a:ext uri="{FF2B5EF4-FFF2-40B4-BE49-F238E27FC236}">
                      <a16:creationId xmlns:a16="http://schemas.microsoft.com/office/drawing/2014/main" id="{D399BD1E-5FE2-4466-AE55-40E9388158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7709" y="3703495"/>
                  <a:ext cx="2078692" cy="2078692"/>
                </a:xfrm>
                <a:prstGeom prst="rect">
                  <a:avLst/>
                </a:prstGeom>
              </p:spPr>
            </p:pic>
            <p:sp>
              <p:nvSpPr>
                <p:cNvPr id="27" name="Text Placeholder 2">
                  <a:extLst>
                    <a:ext uri="{FF2B5EF4-FFF2-40B4-BE49-F238E27FC236}">
                      <a16:creationId xmlns:a16="http://schemas.microsoft.com/office/drawing/2014/main" id="{AE5B7193-8041-405B-B886-69F961C42C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96671" y="4451215"/>
                  <a:ext cx="1517894" cy="57961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33363" indent="-23336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defRPr sz="2400" b="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01638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−"/>
                    <a:defRPr sz="2200">
                      <a:solidFill>
                        <a:srgbClr val="000000"/>
                      </a:solidFill>
                      <a:latin typeface="+mn-lt"/>
                    </a:defRPr>
                  </a:lvl2pPr>
                  <a:lvl3pPr marL="569913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Wingdings" pitchFamily="2" charset="2"/>
                    <a:buChar char="§"/>
                    <a:defRPr sz="2000">
                      <a:solidFill>
                        <a:srgbClr val="000000"/>
                      </a:solidFill>
                      <a:latin typeface="+mn-lt"/>
                    </a:defRPr>
                  </a:lvl3pPr>
                  <a:lvl4pPr marL="746125" indent="-17621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•"/>
                    <a:defRPr sz="1800">
                      <a:solidFill>
                        <a:srgbClr val="000000"/>
                      </a:solidFill>
                      <a:latin typeface="+mn-lt"/>
                    </a:defRPr>
                  </a:lvl4pPr>
                  <a:lvl5pPr marL="969963" indent="-223838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70000"/>
                    <a:buFont typeface="Arial" pitchFamily="34" charset="0"/>
                    <a:buChar char="−"/>
                    <a:defRPr sz="1600">
                      <a:solidFill>
                        <a:srgbClr val="000000"/>
                      </a:solidFill>
                      <a:latin typeface="+mn-lt"/>
                    </a:defRPr>
                  </a:lvl5pPr>
                  <a:lvl6pPr marL="22304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6pPr>
                  <a:lvl7pPr marL="26876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7pPr>
                  <a:lvl8pPr marL="31448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8pPr>
                  <a:lvl9pPr marL="36020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9pPr>
                </a:lstStyle>
                <a:p>
                  <a:pPr marL="0" indent="0">
                    <a:buFont typeface="Arial" pitchFamily="34" charset="0"/>
                    <a:buNone/>
                  </a:pPr>
                  <a:r>
                    <a:rPr lang="en-US" sz="1200" b="1" kern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API</a:t>
                  </a:r>
                  <a:endParaRPr lang="en-US" sz="1200" b="1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24" name="Graphic 23" descr="Cloud">
                <a:extLst>
                  <a:ext uri="{FF2B5EF4-FFF2-40B4-BE49-F238E27FC236}">
                    <a16:creationId xmlns:a16="http://schemas.microsoft.com/office/drawing/2014/main" id="{0504A64C-010F-4B16-9DE2-28928AAD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82149" y="2744450"/>
                <a:ext cx="1227844" cy="1227844"/>
              </a:xfrm>
              <a:prstGeom prst="rect">
                <a:avLst/>
              </a:prstGeom>
            </p:spPr>
          </p:pic>
          <p:pic>
            <p:nvPicPr>
              <p:cNvPr id="25" name="Graphic 24" descr="Single gear">
                <a:extLst>
                  <a:ext uri="{FF2B5EF4-FFF2-40B4-BE49-F238E27FC236}">
                    <a16:creationId xmlns:a16="http://schemas.microsoft.com/office/drawing/2014/main" id="{20D5DB25-CA35-47D8-B012-B1F8D9AF0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01694" y="3020203"/>
                <a:ext cx="794376" cy="794376"/>
              </a:xfrm>
              <a:prstGeom prst="rect">
                <a:avLst/>
              </a:prstGeom>
            </p:spPr>
          </p:pic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BB9043-8178-4BE6-B31C-BC56330C6600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H="1">
              <a:off x="4274467" y="4354552"/>
              <a:ext cx="1003434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F70732-B322-4723-AC06-F1DE2A4246BD}"/>
                </a:ext>
              </a:extLst>
            </p:cNvPr>
            <p:cNvGrpSpPr/>
            <p:nvPr/>
          </p:nvGrpSpPr>
          <p:grpSpPr>
            <a:xfrm>
              <a:off x="7153457" y="3828896"/>
              <a:ext cx="1359901" cy="1137959"/>
              <a:chOff x="2817537" y="1719259"/>
              <a:chExt cx="2692456" cy="225303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B39A88C-4B24-44EE-8C39-09C352241C99}"/>
                  </a:ext>
                </a:extLst>
              </p:cNvPr>
              <p:cNvGrpSpPr/>
              <p:nvPr/>
            </p:nvGrpSpPr>
            <p:grpSpPr>
              <a:xfrm>
                <a:off x="2817537" y="1719259"/>
                <a:ext cx="2288377" cy="2078692"/>
                <a:chOff x="4247709" y="3703495"/>
                <a:chExt cx="2288377" cy="2078692"/>
              </a:xfrm>
            </p:grpSpPr>
            <p:pic>
              <p:nvPicPr>
                <p:cNvPr id="33" name="Graphic 32" descr="Browser window">
                  <a:extLst>
                    <a:ext uri="{FF2B5EF4-FFF2-40B4-BE49-F238E27FC236}">
                      <a16:creationId xmlns:a16="http://schemas.microsoft.com/office/drawing/2014/main" id="{EBDDA038-3BC1-4C61-B208-16EA09FF37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7709" y="3703495"/>
                  <a:ext cx="2078692" cy="2078692"/>
                </a:xfrm>
                <a:prstGeom prst="rect">
                  <a:avLst/>
                </a:prstGeom>
              </p:spPr>
            </p:pic>
            <p:sp>
              <p:nvSpPr>
                <p:cNvPr id="34" name="Text Placeholder 2">
                  <a:extLst>
                    <a:ext uri="{FF2B5EF4-FFF2-40B4-BE49-F238E27FC236}">
                      <a16:creationId xmlns:a16="http://schemas.microsoft.com/office/drawing/2014/main" id="{D386FEBB-191E-48DD-A48B-743768EEA3E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78916" y="4520529"/>
                  <a:ext cx="1957170" cy="56480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33363" indent="-23336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defRPr sz="2400" b="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01638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−"/>
                    <a:defRPr sz="2200">
                      <a:solidFill>
                        <a:srgbClr val="000000"/>
                      </a:solidFill>
                      <a:latin typeface="+mn-lt"/>
                    </a:defRPr>
                  </a:lvl2pPr>
                  <a:lvl3pPr marL="569913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Wingdings" pitchFamily="2" charset="2"/>
                    <a:buChar char="§"/>
                    <a:defRPr sz="2000">
                      <a:solidFill>
                        <a:srgbClr val="000000"/>
                      </a:solidFill>
                      <a:latin typeface="+mn-lt"/>
                    </a:defRPr>
                  </a:lvl3pPr>
                  <a:lvl4pPr marL="746125" indent="-17621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•"/>
                    <a:defRPr sz="1800">
                      <a:solidFill>
                        <a:srgbClr val="000000"/>
                      </a:solidFill>
                      <a:latin typeface="+mn-lt"/>
                    </a:defRPr>
                  </a:lvl4pPr>
                  <a:lvl5pPr marL="969963" indent="-223838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70000"/>
                    <a:buFont typeface="Arial" pitchFamily="34" charset="0"/>
                    <a:buChar char="−"/>
                    <a:defRPr sz="1600">
                      <a:solidFill>
                        <a:srgbClr val="000000"/>
                      </a:solidFill>
                      <a:latin typeface="+mn-lt"/>
                    </a:defRPr>
                  </a:lvl5pPr>
                  <a:lvl6pPr marL="22304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6pPr>
                  <a:lvl7pPr marL="26876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7pPr>
                  <a:lvl8pPr marL="31448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8pPr>
                  <a:lvl9pPr marL="36020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9pPr>
                </a:lstStyle>
                <a:p>
                  <a:pPr marL="0" indent="0">
                    <a:buFont typeface="Arial" pitchFamily="34" charset="0"/>
                    <a:buNone/>
                  </a:pPr>
                  <a:r>
                    <a:rPr lang="en-US" sz="1000" b="1" kern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Service</a:t>
                  </a:r>
                  <a:endParaRPr lang="en-US" sz="1000" b="1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1" name="Graphic 30" descr="Cloud">
                <a:extLst>
                  <a:ext uri="{FF2B5EF4-FFF2-40B4-BE49-F238E27FC236}">
                    <a16:creationId xmlns:a16="http://schemas.microsoft.com/office/drawing/2014/main" id="{D7E8903B-F784-4C47-BD2C-904A96E1D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82150" y="2744452"/>
                <a:ext cx="1227843" cy="1227843"/>
              </a:xfrm>
              <a:prstGeom prst="rect">
                <a:avLst/>
              </a:prstGeom>
            </p:spPr>
          </p:pic>
          <p:pic>
            <p:nvPicPr>
              <p:cNvPr id="32" name="Graphic 31" descr="Single gear">
                <a:extLst>
                  <a:ext uri="{FF2B5EF4-FFF2-40B4-BE49-F238E27FC236}">
                    <a16:creationId xmlns:a16="http://schemas.microsoft.com/office/drawing/2014/main" id="{1DAA4E8D-682A-4322-ADF2-4763D2EEE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01695" y="3020203"/>
                <a:ext cx="794376" cy="794376"/>
              </a:xfrm>
              <a:prstGeom prst="rect">
                <a:avLst/>
              </a:prstGeom>
            </p:spPr>
          </p:pic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5EB8A7-8AA0-48B0-B70E-32DFBB922283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6216524" y="4353847"/>
              <a:ext cx="936933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E132F3-5F6E-4AB7-8511-FEE2A36E5135}"/>
                </a:ext>
              </a:extLst>
            </p:cNvPr>
            <p:cNvSpPr txBox="1"/>
            <p:nvPr/>
          </p:nvSpPr>
          <p:spPr>
            <a:xfrm>
              <a:off x="5006820" y="4732948"/>
              <a:ext cx="1351622" cy="322238"/>
            </a:xfrm>
            <a:prstGeom prst="rect">
              <a:avLst/>
            </a:prstGeom>
            <a:noFill/>
          </p:spPr>
          <p:txBody>
            <a:bodyPr wrap="square" lIns="91440" tIns="45720" rIns="91440" rtlCol="0" anchor="t">
              <a:noAutofit/>
            </a:bodyPr>
            <a:lstStyle/>
            <a:p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Local</a:t>
              </a:r>
              <a:endParaRPr lang="th-TH" sz="1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7" name="Graphic 36" descr="Ethernet">
              <a:extLst>
                <a:ext uri="{FF2B5EF4-FFF2-40B4-BE49-F238E27FC236}">
                  <a16:creationId xmlns:a16="http://schemas.microsoft.com/office/drawing/2014/main" id="{700611C5-3A90-422E-A2FF-ACCD31AD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43365" y="3408419"/>
              <a:ext cx="472136" cy="472136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F204D91-DB0A-4A0B-A99F-5BEB4E5208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0336" y="2461509"/>
              <a:ext cx="645750" cy="10556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 descr="Ethernet">
              <a:extLst>
                <a:ext uri="{FF2B5EF4-FFF2-40B4-BE49-F238E27FC236}">
                  <a16:creationId xmlns:a16="http://schemas.microsoft.com/office/drawing/2014/main" id="{F2A95FB1-6170-47D2-89A5-00B5B19EB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0278" y="2018034"/>
              <a:ext cx="472136" cy="472136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5B4AB01-DDE2-409A-9C0C-0C8025BDC807}"/>
                </a:ext>
              </a:extLst>
            </p:cNvPr>
            <p:cNvGrpSpPr/>
            <p:nvPr/>
          </p:nvGrpSpPr>
          <p:grpSpPr>
            <a:xfrm>
              <a:off x="6854186" y="1523213"/>
              <a:ext cx="1555507" cy="1253051"/>
              <a:chOff x="4118361" y="790751"/>
              <a:chExt cx="1555507" cy="1253051"/>
            </a:xfrm>
          </p:grpSpPr>
          <p:pic>
            <p:nvPicPr>
              <p:cNvPr id="45" name="Graphic 44" descr="Database">
                <a:extLst>
                  <a:ext uri="{FF2B5EF4-FFF2-40B4-BE49-F238E27FC236}">
                    <a16:creationId xmlns:a16="http://schemas.microsoft.com/office/drawing/2014/main" id="{6012B5ED-5E25-4595-BD02-C3C6A11DB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299015" y="790751"/>
                <a:ext cx="1374853" cy="10876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6" name="Graphic 45" descr="Database">
                <a:extLst>
                  <a:ext uri="{FF2B5EF4-FFF2-40B4-BE49-F238E27FC236}">
                    <a16:creationId xmlns:a16="http://schemas.microsoft.com/office/drawing/2014/main" id="{7FFC0A18-BDAF-4EC3-B958-F28B4240B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118361" y="956135"/>
                <a:ext cx="1374853" cy="10876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62EE386-1082-4A48-9420-713E0276CCEF}"/>
                </a:ext>
              </a:extLst>
            </p:cNvPr>
            <p:cNvGrpSpPr/>
            <p:nvPr/>
          </p:nvGrpSpPr>
          <p:grpSpPr>
            <a:xfrm>
              <a:off x="8836054" y="1058163"/>
              <a:ext cx="764866" cy="640031"/>
              <a:chOff x="2251734" y="188735"/>
              <a:chExt cx="2692482" cy="225303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1047098-FB8E-4611-93BA-51E3C9C1218F}"/>
                  </a:ext>
                </a:extLst>
              </p:cNvPr>
              <p:cNvGrpSpPr/>
              <p:nvPr/>
            </p:nvGrpSpPr>
            <p:grpSpPr>
              <a:xfrm>
                <a:off x="2251734" y="188735"/>
                <a:ext cx="2552078" cy="2078692"/>
                <a:chOff x="3681906" y="2172971"/>
                <a:chExt cx="2552078" cy="2078692"/>
              </a:xfrm>
            </p:grpSpPr>
            <p:pic>
              <p:nvPicPr>
                <p:cNvPr id="51" name="Graphic 50" descr="Browser window">
                  <a:extLst>
                    <a:ext uri="{FF2B5EF4-FFF2-40B4-BE49-F238E27FC236}">
                      <a16:creationId xmlns:a16="http://schemas.microsoft.com/office/drawing/2014/main" id="{B45D2B84-007C-46A1-A781-9140FB989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1906" y="2172971"/>
                  <a:ext cx="2078693" cy="2078692"/>
                </a:xfrm>
                <a:prstGeom prst="rect">
                  <a:avLst/>
                </a:prstGeom>
              </p:spPr>
            </p:pic>
            <p:sp>
              <p:nvSpPr>
                <p:cNvPr id="52" name="Text Placeholder 2">
                  <a:extLst>
                    <a:ext uri="{FF2B5EF4-FFF2-40B4-BE49-F238E27FC236}">
                      <a16:creationId xmlns:a16="http://schemas.microsoft.com/office/drawing/2014/main" id="{B06EF6E4-9864-457C-8F82-18A8C508A1F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38127" y="2882136"/>
                  <a:ext cx="2395857" cy="9113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33363" indent="-23336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defRPr sz="2400" b="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01638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−"/>
                    <a:defRPr sz="2200">
                      <a:solidFill>
                        <a:srgbClr val="000000"/>
                      </a:solidFill>
                      <a:latin typeface="+mn-lt"/>
                    </a:defRPr>
                  </a:lvl2pPr>
                  <a:lvl3pPr marL="569913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Wingdings" pitchFamily="2" charset="2"/>
                    <a:buChar char="§"/>
                    <a:defRPr sz="2000">
                      <a:solidFill>
                        <a:srgbClr val="000000"/>
                      </a:solidFill>
                      <a:latin typeface="+mn-lt"/>
                    </a:defRPr>
                  </a:lvl3pPr>
                  <a:lvl4pPr marL="746125" indent="-17621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•"/>
                    <a:defRPr sz="1800">
                      <a:solidFill>
                        <a:srgbClr val="000000"/>
                      </a:solidFill>
                      <a:latin typeface="+mn-lt"/>
                    </a:defRPr>
                  </a:lvl4pPr>
                  <a:lvl5pPr marL="969963" indent="-223838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70000"/>
                    <a:buFont typeface="Arial" pitchFamily="34" charset="0"/>
                    <a:buChar char="−"/>
                    <a:defRPr sz="1600">
                      <a:solidFill>
                        <a:srgbClr val="000000"/>
                      </a:solidFill>
                      <a:latin typeface="+mn-lt"/>
                    </a:defRPr>
                  </a:lvl5pPr>
                  <a:lvl6pPr marL="22304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6pPr>
                  <a:lvl7pPr marL="26876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7pPr>
                  <a:lvl8pPr marL="31448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8pPr>
                  <a:lvl9pPr marL="36020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9pPr>
                </a:lstStyle>
                <a:p>
                  <a:pPr marL="0" indent="0">
                    <a:buFont typeface="Arial" pitchFamily="34" charset="0"/>
                    <a:buNone/>
                  </a:pPr>
                  <a:r>
                    <a:rPr lang="en-US" sz="1200" b="1" kern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API</a:t>
                  </a:r>
                  <a:endParaRPr lang="en-US" sz="1200" b="1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49" name="Graphic 48" descr="Cloud">
                <a:extLst>
                  <a:ext uri="{FF2B5EF4-FFF2-40B4-BE49-F238E27FC236}">
                    <a16:creationId xmlns:a16="http://schemas.microsoft.com/office/drawing/2014/main" id="{1CB7819A-43B1-43AC-8A26-7E49D3B9F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716370" y="1213931"/>
                <a:ext cx="1227846" cy="1227843"/>
              </a:xfrm>
              <a:prstGeom prst="rect">
                <a:avLst/>
              </a:prstGeom>
            </p:spPr>
          </p:pic>
          <p:pic>
            <p:nvPicPr>
              <p:cNvPr id="50" name="Graphic 49" descr="Single gear">
                <a:extLst>
                  <a:ext uri="{FF2B5EF4-FFF2-40B4-BE49-F238E27FC236}">
                    <a16:creationId xmlns:a16="http://schemas.microsoft.com/office/drawing/2014/main" id="{51D8E54D-E8B5-4081-93D1-A5CF78A1B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535917" y="1506597"/>
                <a:ext cx="794376" cy="794376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6BE3C7-4F49-443A-A8F1-20AF0E235AF3}"/>
                </a:ext>
              </a:extLst>
            </p:cNvPr>
            <p:cNvGrpSpPr/>
            <p:nvPr/>
          </p:nvGrpSpPr>
          <p:grpSpPr>
            <a:xfrm>
              <a:off x="9621053" y="1344799"/>
              <a:ext cx="1117513" cy="935130"/>
              <a:chOff x="2817537" y="1719259"/>
              <a:chExt cx="2692456" cy="225303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9DF2100-CDDA-47AF-91AC-C5F7F87B5639}"/>
                  </a:ext>
                </a:extLst>
              </p:cNvPr>
              <p:cNvGrpSpPr/>
              <p:nvPr/>
            </p:nvGrpSpPr>
            <p:grpSpPr>
              <a:xfrm>
                <a:off x="2817537" y="1719259"/>
                <a:ext cx="2078692" cy="2078692"/>
                <a:chOff x="4247709" y="3703495"/>
                <a:chExt cx="2078692" cy="2078692"/>
              </a:xfrm>
            </p:grpSpPr>
            <p:pic>
              <p:nvPicPr>
                <p:cNvPr id="57" name="Graphic 56" descr="Browser window">
                  <a:extLst>
                    <a:ext uri="{FF2B5EF4-FFF2-40B4-BE49-F238E27FC236}">
                      <a16:creationId xmlns:a16="http://schemas.microsoft.com/office/drawing/2014/main" id="{E875FFDD-CE24-429D-AA5A-084392F8F3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7709" y="3703495"/>
                  <a:ext cx="2078692" cy="2078692"/>
                </a:xfrm>
                <a:prstGeom prst="rect">
                  <a:avLst/>
                </a:prstGeom>
              </p:spPr>
            </p:pic>
            <p:sp>
              <p:nvSpPr>
                <p:cNvPr id="58" name="Text Placeholder 2">
                  <a:extLst>
                    <a:ext uri="{FF2B5EF4-FFF2-40B4-BE49-F238E27FC236}">
                      <a16:creationId xmlns:a16="http://schemas.microsoft.com/office/drawing/2014/main" id="{B3429992-321E-44F7-BCC8-FF04CE895F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77650" y="4425031"/>
                  <a:ext cx="1684692" cy="69960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33363" indent="-23336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defRPr sz="2400" b="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01638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−"/>
                    <a:defRPr sz="2200">
                      <a:solidFill>
                        <a:srgbClr val="000000"/>
                      </a:solidFill>
                      <a:latin typeface="+mn-lt"/>
                    </a:defRPr>
                  </a:lvl2pPr>
                  <a:lvl3pPr marL="569913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Wingdings" pitchFamily="2" charset="2"/>
                    <a:buChar char="§"/>
                    <a:defRPr sz="2000">
                      <a:solidFill>
                        <a:srgbClr val="000000"/>
                      </a:solidFill>
                      <a:latin typeface="+mn-lt"/>
                    </a:defRPr>
                  </a:lvl3pPr>
                  <a:lvl4pPr marL="746125" indent="-17621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•"/>
                    <a:defRPr sz="1800">
                      <a:solidFill>
                        <a:srgbClr val="000000"/>
                      </a:solidFill>
                      <a:latin typeface="+mn-lt"/>
                    </a:defRPr>
                  </a:lvl4pPr>
                  <a:lvl5pPr marL="969963" indent="-223838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70000"/>
                    <a:buFont typeface="Arial" pitchFamily="34" charset="0"/>
                    <a:buChar char="−"/>
                    <a:defRPr sz="1600">
                      <a:solidFill>
                        <a:srgbClr val="000000"/>
                      </a:solidFill>
                      <a:latin typeface="+mn-lt"/>
                    </a:defRPr>
                  </a:lvl5pPr>
                  <a:lvl6pPr marL="22304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6pPr>
                  <a:lvl7pPr marL="26876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7pPr>
                  <a:lvl8pPr marL="31448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8pPr>
                  <a:lvl9pPr marL="36020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9pPr>
                </a:lstStyle>
                <a:p>
                  <a:pPr marL="0" indent="0">
                    <a:buFont typeface="Arial" pitchFamily="34" charset="0"/>
                    <a:buNone/>
                  </a:pPr>
                  <a:r>
                    <a:rPr lang="en-US" sz="1200" b="1" kern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API</a:t>
                  </a:r>
                  <a:endParaRPr lang="en-US" sz="1200" b="1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55" name="Graphic 54" descr="Cloud">
                <a:extLst>
                  <a:ext uri="{FF2B5EF4-FFF2-40B4-BE49-F238E27FC236}">
                    <a16:creationId xmlns:a16="http://schemas.microsoft.com/office/drawing/2014/main" id="{EAD80979-8B84-493F-B056-607A97626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82150" y="2744452"/>
                <a:ext cx="1227843" cy="1227843"/>
              </a:xfrm>
              <a:prstGeom prst="rect">
                <a:avLst/>
              </a:prstGeom>
            </p:spPr>
          </p:pic>
          <p:pic>
            <p:nvPicPr>
              <p:cNvPr id="56" name="Graphic 55" descr="Single gear">
                <a:extLst>
                  <a:ext uri="{FF2B5EF4-FFF2-40B4-BE49-F238E27FC236}">
                    <a16:creationId xmlns:a16="http://schemas.microsoft.com/office/drawing/2014/main" id="{69622C45-AE10-4A92-840D-D9F9FEB79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01695" y="3020203"/>
                <a:ext cx="794376" cy="794376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0D458A5-8630-46A2-B479-61B302F76F27}"/>
                </a:ext>
              </a:extLst>
            </p:cNvPr>
            <p:cNvSpPr txBox="1"/>
            <p:nvPr/>
          </p:nvSpPr>
          <p:spPr>
            <a:xfrm>
              <a:off x="6080665" y="2833391"/>
              <a:ext cx="951206" cy="2723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rtlCol="0" anchor="t">
              <a:noAutofit/>
            </a:bodyPr>
            <a:lstStyle/>
            <a:p>
              <a:pPr algn="ctr"/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Sync</a:t>
              </a:r>
              <a:endParaRPr lang="th-TH" sz="1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DABBDCC-0D4F-4217-B625-2FE3B5F8123D}"/>
                </a:ext>
              </a:extLst>
            </p:cNvPr>
            <p:cNvGrpSpPr/>
            <p:nvPr/>
          </p:nvGrpSpPr>
          <p:grpSpPr>
            <a:xfrm>
              <a:off x="3822879" y="2422082"/>
              <a:ext cx="1359901" cy="1137959"/>
              <a:chOff x="2817536" y="1719258"/>
              <a:chExt cx="2692457" cy="2253036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29C9F40-9CEA-4165-9919-45750DB63319}"/>
                  </a:ext>
                </a:extLst>
              </p:cNvPr>
              <p:cNvGrpSpPr/>
              <p:nvPr/>
            </p:nvGrpSpPr>
            <p:grpSpPr>
              <a:xfrm>
                <a:off x="2817536" y="1719258"/>
                <a:ext cx="2078692" cy="2078693"/>
                <a:chOff x="4247709" y="3703495"/>
                <a:chExt cx="2078692" cy="2078692"/>
              </a:xfrm>
            </p:grpSpPr>
            <p:pic>
              <p:nvPicPr>
                <p:cNvPr id="64" name="Graphic 63" descr="Browser window">
                  <a:extLst>
                    <a:ext uri="{FF2B5EF4-FFF2-40B4-BE49-F238E27FC236}">
                      <a16:creationId xmlns:a16="http://schemas.microsoft.com/office/drawing/2014/main" id="{72477411-8E8A-4BDF-A5E9-DA58C3FDAC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7709" y="3703495"/>
                  <a:ext cx="2078692" cy="2078692"/>
                </a:xfrm>
                <a:prstGeom prst="rect">
                  <a:avLst/>
                </a:prstGeom>
              </p:spPr>
            </p:pic>
            <p:sp>
              <p:nvSpPr>
                <p:cNvPr id="65" name="Text Placeholder 2">
                  <a:extLst>
                    <a:ext uri="{FF2B5EF4-FFF2-40B4-BE49-F238E27FC236}">
                      <a16:creationId xmlns:a16="http://schemas.microsoft.com/office/drawing/2014/main" id="{C72F8704-A24E-4769-928A-8168D95C47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16929" y="4459653"/>
                  <a:ext cx="1426138" cy="69960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33363" indent="-23336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defRPr sz="2400" b="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01638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−"/>
                    <a:defRPr sz="2200">
                      <a:solidFill>
                        <a:srgbClr val="000000"/>
                      </a:solidFill>
                      <a:latin typeface="+mn-lt"/>
                    </a:defRPr>
                  </a:lvl2pPr>
                  <a:lvl3pPr marL="569913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Wingdings" pitchFamily="2" charset="2"/>
                    <a:buChar char="§"/>
                    <a:defRPr sz="2000">
                      <a:solidFill>
                        <a:srgbClr val="000000"/>
                      </a:solidFill>
                      <a:latin typeface="+mn-lt"/>
                    </a:defRPr>
                  </a:lvl3pPr>
                  <a:lvl4pPr marL="746125" indent="-17621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•"/>
                    <a:defRPr sz="1800">
                      <a:solidFill>
                        <a:srgbClr val="000000"/>
                      </a:solidFill>
                      <a:latin typeface="+mn-lt"/>
                    </a:defRPr>
                  </a:lvl4pPr>
                  <a:lvl5pPr marL="969963" indent="-223838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70000"/>
                    <a:buFont typeface="Arial" pitchFamily="34" charset="0"/>
                    <a:buChar char="−"/>
                    <a:defRPr sz="1600">
                      <a:solidFill>
                        <a:srgbClr val="000000"/>
                      </a:solidFill>
                      <a:latin typeface="+mn-lt"/>
                    </a:defRPr>
                  </a:lvl5pPr>
                  <a:lvl6pPr marL="22304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6pPr>
                  <a:lvl7pPr marL="26876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7pPr>
                  <a:lvl8pPr marL="31448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8pPr>
                  <a:lvl9pPr marL="36020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9pPr>
                </a:lstStyle>
                <a:p>
                  <a:pPr marL="0" indent="0">
                    <a:buFont typeface="Arial" pitchFamily="34" charset="0"/>
                    <a:buNone/>
                  </a:pPr>
                  <a:r>
                    <a:rPr lang="en-US" sz="1200" b="1" kern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API</a:t>
                  </a:r>
                  <a:endParaRPr lang="en-US" sz="1200" b="1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62" name="Graphic 61" descr="Cloud">
                <a:extLst>
                  <a:ext uri="{FF2B5EF4-FFF2-40B4-BE49-F238E27FC236}">
                    <a16:creationId xmlns:a16="http://schemas.microsoft.com/office/drawing/2014/main" id="{8C1CBC27-79EB-4D7B-B7B0-76E7A3D1E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82149" y="2744450"/>
                <a:ext cx="1227844" cy="1227844"/>
              </a:xfrm>
              <a:prstGeom prst="rect">
                <a:avLst/>
              </a:prstGeom>
            </p:spPr>
          </p:pic>
          <p:pic>
            <p:nvPicPr>
              <p:cNvPr id="63" name="Graphic 62" descr="Single gear">
                <a:extLst>
                  <a:ext uri="{FF2B5EF4-FFF2-40B4-BE49-F238E27FC236}">
                    <a16:creationId xmlns:a16="http://schemas.microsoft.com/office/drawing/2014/main" id="{156EBD94-4B9D-4B7E-9D40-C369003FE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01694" y="3020203"/>
                <a:ext cx="794376" cy="794376"/>
              </a:xfrm>
              <a:prstGeom prst="rect">
                <a:avLst/>
              </a:prstGeom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44C2E89-4F4C-4B11-B84E-FBB6BFDCEC17}"/>
                </a:ext>
              </a:extLst>
            </p:cNvPr>
            <p:cNvGrpSpPr/>
            <p:nvPr/>
          </p:nvGrpSpPr>
          <p:grpSpPr>
            <a:xfrm>
              <a:off x="8910586" y="2459687"/>
              <a:ext cx="1197028" cy="1001668"/>
              <a:chOff x="2817536" y="1719258"/>
              <a:chExt cx="2692457" cy="225303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CAECC64-0811-4477-A035-0D476838E541}"/>
                  </a:ext>
                </a:extLst>
              </p:cNvPr>
              <p:cNvGrpSpPr/>
              <p:nvPr/>
            </p:nvGrpSpPr>
            <p:grpSpPr>
              <a:xfrm>
                <a:off x="2817536" y="1719258"/>
                <a:ext cx="2078692" cy="2078693"/>
                <a:chOff x="4247709" y="3703495"/>
                <a:chExt cx="2078692" cy="2078692"/>
              </a:xfrm>
            </p:grpSpPr>
            <p:pic>
              <p:nvPicPr>
                <p:cNvPr id="70" name="Graphic 69" descr="Browser window">
                  <a:extLst>
                    <a:ext uri="{FF2B5EF4-FFF2-40B4-BE49-F238E27FC236}">
                      <a16:creationId xmlns:a16="http://schemas.microsoft.com/office/drawing/2014/main" id="{EFCB4FCC-D328-4769-88E0-D96967B3F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7709" y="3703495"/>
                  <a:ext cx="2078692" cy="2078692"/>
                </a:xfrm>
                <a:prstGeom prst="rect">
                  <a:avLst/>
                </a:prstGeom>
              </p:spPr>
            </p:pic>
            <p:sp>
              <p:nvSpPr>
                <p:cNvPr id="71" name="Text Placeholder 2">
                  <a:extLst>
                    <a:ext uri="{FF2B5EF4-FFF2-40B4-BE49-F238E27FC236}">
                      <a16:creationId xmlns:a16="http://schemas.microsoft.com/office/drawing/2014/main" id="{586BB393-83B9-437D-A086-3E7FA126957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25646" y="4401308"/>
                  <a:ext cx="1606405" cy="6911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33363" indent="-23336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defRPr sz="2400" b="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01638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−"/>
                    <a:defRPr sz="2200">
                      <a:solidFill>
                        <a:srgbClr val="000000"/>
                      </a:solidFill>
                      <a:latin typeface="+mn-lt"/>
                    </a:defRPr>
                  </a:lvl2pPr>
                  <a:lvl3pPr marL="569913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Wingdings" pitchFamily="2" charset="2"/>
                    <a:buChar char="§"/>
                    <a:defRPr sz="2000">
                      <a:solidFill>
                        <a:srgbClr val="000000"/>
                      </a:solidFill>
                      <a:latin typeface="+mn-lt"/>
                    </a:defRPr>
                  </a:lvl3pPr>
                  <a:lvl4pPr marL="746125" indent="-17621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•"/>
                    <a:defRPr sz="1800">
                      <a:solidFill>
                        <a:srgbClr val="000000"/>
                      </a:solidFill>
                      <a:latin typeface="+mn-lt"/>
                    </a:defRPr>
                  </a:lvl4pPr>
                  <a:lvl5pPr marL="969963" indent="-223838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70000"/>
                    <a:buFont typeface="Arial" pitchFamily="34" charset="0"/>
                    <a:buChar char="−"/>
                    <a:defRPr sz="1600">
                      <a:solidFill>
                        <a:srgbClr val="000000"/>
                      </a:solidFill>
                      <a:latin typeface="+mn-lt"/>
                    </a:defRPr>
                  </a:lvl5pPr>
                  <a:lvl6pPr marL="22304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6pPr>
                  <a:lvl7pPr marL="26876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7pPr>
                  <a:lvl8pPr marL="31448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8pPr>
                  <a:lvl9pPr marL="36020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9pPr>
                </a:lstStyle>
                <a:p>
                  <a:pPr marL="0" indent="0">
                    <a:buFont typeface="Arial" pitchFamily="34" charset="0"/>
                    <a:buNone/>
                  </a:pPr>
                  <a:r>
                    <a:rPr lang="en-US" sz="1200" b="1" kern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API</a:t>
                  </a:r>
                  <a:endParaRPr lang="en-US" sz="1200" b="1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68" name="Graphic 67" descr="Cloud">
                <a:extLst>
                  <a:ext uri="{FF2B5EF4-FFF2-40B4-BE49-F238E27FC236}">
                    <a16:creationId xmlns:a16="http://schemas.microsoft.com/office/drawing/2014/main" id="{4CD7A283-2B72-45A6-8EEA-B18B3F262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82149" y="2744450"/>
                <a:ext cx="1227844" cy="1227844"/>
              </a:xfrm>
              <a:prstGeom prst="rect">
                <a:avLst/>
              </a:prstGeom>
            </p:spPr>
          </p:pic>
          <p:pic>
            <p:nvPicPr>
              <p:cNvPr id="69" name="Graphic 68" descr="Single gear">
                <a:extLst>
                  <a:ext uri="{FF2B5EF4-FFF2-40B4-BE49-F238E27FC236}">
                    <a16:creationId xmlns:a16="http://schemas.microsoft.com/office/drawing/2014/main" id="{855EE98C-4718-438E-908B-615F10525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01694" y="3020203"/>
                <a:ext cx="794376" cy="794376"/>
              </a:xfrm>
              <a:prstGeom prst="rect">
                <a:avLst/>
              </a:prstGeom>
            </p:spPr>
          </p:pic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6D0FDB5-3260-43A0-96A7-FE89D4F6D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0382" y="1794214"/>
              <a:ext cx="1357567" cy="288706"/>
            </a:xfrm>
            <a:prstGeom prst="line">
              <a:avLst/>
            </a:prstGeom>
            <a:ln w="28575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D8D0995-27FC-4E64-AA1B-51D81477E3F6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8229039" y="2232431"/>
              <a:ext cx="1956901" cy="261301"/>
            </a:xfrm>
            <a:prstGeom prst="line">
              <a:avLst/>
            </a:prstGeom>
            <a:ln w="28575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2D5BDFE-CC50-41F2-BDA5-BE2C9F44AA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90829" y="2245545"/>
              <a:ext cx="1992050" cy="256055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14649B6-B413-455F-8483-6D1AAC031403}"/>
                </a:ext>
              </a:extLst>
            </p:cNvPr>
            <p:cNvCxnSpPr>
              <a:cxnSpLocks/>
            </p:cNvCxnSpPr>
            <p:nvPr/>
          </p:nvCxnSpPr>
          <p:spPr>
            <a:xfrm>
              <a:off x="8126502" y="2446040"/>
              <a:ext cx="737035" cy="355088"/>
            </a:xfrm>
            <a:prstGeom prst="line">
              <a:avLst/>
            </a:prstGeom>
            <a:ln w="28575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777E0F6-B8E7-460B-AA61-8689361798EF}"/>
                </a:ext>
              </a:extLst>
            </p:cNvPr>
            <p:cNvCxnSpPr>
              <a:cxnSpLocks/>
            </p:cNvCxnSpPr>
            <p:nvPr/>
          </p:nvCxnSpPr>
          <p:spPr>
            <a:xfrm>
              <a:off x="9748338" y="2754039"/>
              <a:ext cx="629717" cy="0"/>
            </a:xfrm>
            <a:prstGeom prst="line">
              <a:avLst/>
            </a:prstGeom>
            <a:ln w="28575">
              <a:solidFill>
                <a:srgbClr val="0070C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C3F0AB2-1E68-43E1-9FE2-5FE5721733AF}"/>
                </a:ext>
              </a:extLst>
            </p:cNvPr>
            <p:cNvGrpSpPr/>
            <p:nvPr/>
          </p:nvGrpSpPr>
          <p:grpSpPr>
            <a:xfrm>
              <a:off x="10275917" y="2326114"/>
              <a:ext cx="964299" cy="872323"/>
              <a:chOff x="2871792" y="1640994"/>
              <a:chExt cx="2638201" cy="233130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F8DA366-3DA1-455D-AF26-A542EFABF875}"/>
                  </a:ext>
                </a:extLst>
              </p:cNvPr>
              <p:cNvGrpSpPr/>
              <p:nvPr/>
            </p:nvGrpSpPr>
            <p:grpSpPr>
              <a:xfrm>
                <a:off x="2871792" y="1640994"/>
                <a:ext cx="2078692" cy="2078693"/>
                <a:chOff x="4301965" y="3625231"/>
                <a:chExt cx="2078692" cy="2078692"/>
              </a:xfrm>
            </p:grpSpPr>
            <p:pic>
              <p:nvPicPr>
                <p:cNvPr id="81" name="Graphic 80" descr="Browser window">
                  <a:extLst>
                    <a:ext uri="{FF2B5EF4-FFF2-40B4-BE49-F238E27FC236}">
                      <a16:creationId xmlns:a16="http://schemas.microsoft.com/office/drawing/2014/main" id="{ECB567CD-9D7E-44C5-9446-3E59C3FEB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1965" y="3625231"/>
                  <a:ext cx="2078692" cy="2078692"/>
                </a:xfrm>
                <a:prstGeom prst="rect">
                  <a:avLst/>
                </a:prstGeom>
              </p:spPr>
            </p:pic>
            <p:sp>
              <p:nvSpPr>
                <p:cNvPr id="82" name="Text Placeholder 2">
                  <a:extLst>
                    <a:ext uri="{FF2B5EF4-FFF2-40B4-BE49-F238E27FC236}">
                      <a16:creationId xmlns:a16="http://schemas.microsoft.com/office/drawing/2014/main" id="{2CC428BD-5A3F-4143-B432-E57BE4A9A7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31127" y="4420807"/>
                  <a:ext cx="1646796" cy="6911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33363" indent="-23336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defRPr sz="2400" b="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01638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−"/>
                    <a:defRPr sz="2200">
                      <a:solidFill>
                        <a:srgbClr val="000000"/>
                      </a:solidFill>
                      <a:latin typeface="+mn-lt"/>
                    </a:defRPr>
                  </a:lvl2pPr>
                  <a:lvl3pPr marL="569913" indent="-168275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Wingdings" pitchFamily="2" charset="2"/>
                    <a:buChar char="§"/>
                    <a:defRPr sz="2000">
                      <a:solidFill>
                        <a:srgbClr val="000000"/>
                      </a:solidFill>
                      <a:latin typeface="+mn-lt"/>
                    </a:defRPr>
                  </a:lvl3pPr>
                  <a:lvl4pPr marL="746125" indent="-176213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80000"/>
                    <a:buFont typeface="Arial" pitchFamily="34" charset="0"/>
                    <a:buChar char="•"/>
                    <a:defRPr sz="1800">
                      <a:solidFill>
                        <a:srgbClr val="000000"/>
                      </a:solidFill>
                      <a:latin typeface="+mn-lt"/>
                    </a:defRPr>
                  </a:lvl4pPr>
                  <a:lvl5pPr marL="969963" indent="-223838" algn="l" rtl="0" eaLnBrk="1" fontAlgn="base" hangingPunct="1">
                    <a:lnSpc>
                      <a:spcPct val="100000"/>
                    </a:lnSpc>
                    <a:spcBef>
                      <a:spcPts val="575"/>
                    </a:spcBef>
                    <a:spcAft>
                      <a:spcPts val="75"/>
                    </a:spcAft>
                    <a:buClr>
                      <a:schemeClr val="tx1"/>
                    </a:buClr>
                    <a:buSzPct val="70000"/>
                    <a:buFont typeface="Arial" pitchFamily="34" charset="0"/>
                    <a:buChar char="−"/>
                    <a:defRPr sz="1600">
                      <a:solidFill>
                        <a:srgbClr val="000000"/>
                      </a:solidFill>
                      <a:latin typeface="+mn-lt"/>
                    </a:defRPr>
                  </a:lvl5pPr>
                  <a:lvl6pPr marL="22304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6pPr>
                  <a:lvl7pPr marL="26876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7pPr>
                  <a:lvl8pPr marL="31448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8pPr>
                  <a:lvl9pPr marL="3602038" indent="-157163" algn="l" rtl="0" eaLnBrk="1" fontAlgn="base" hangingPunct="1">
                    <a:spcBef>
                      <a:spcPct val="20000"/>
                    </a:spcBef>
                    <a:spcAft>
                      <a:spcPct val="3000"/>
                    </a:spcAft>
                    <a:buClr>
                      <a:schemeClr val="tx1"/>
                    </a:buClr>
                    <a:buSzPct val="70000"/>
                    <a:buFont typeface="Arial" charset="0"/>
                    <a:buChar char="►"/>
                    <a:defRPr sz="1400">
                      <a:solidFill>
                        <a:srgbClr val="000000"/>
                      </a:solidFill>
                      <a:latin typeface="+mn-lt"/>
                    </a:defRPr>
                  </a:lvl9pPr>
                </a:lstStyle>
                <a:p>
                  <a:pPr marL="0" indent="0">
                    <a:buFont typeface="Arial" pitchFamily="34" charset="0"/>
                    <a:buNone/>
                  </a:pPr>
                  <a:r>
                    <a:rPr lang="en-US" sz="900" b="1" kern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Service</a:t>
                  </a:r>
                  <a:endParaRPr lang="en-US" sz="900" b="1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79" name="Graphic 78" descr="Cloud">
                <a:extLst>
                  <a:ext uri="{FF2B5EF4-FFF2-40B4-BE49-F238E27FC236}">
                    <a16:creationId xmlns:a16="http://schemas.microsoft.com/office/drawing/2014/main" id="{BD6C4C0D-7A1A-4FB5-9877-BF730EBFB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82147" y="2744448"/>
                <a:ext cx="1227846" cy="1227846"/>
              </a:xfrm>
              <a:prstGeom prst="rect">
                <a:avLst/>
              </a:prstGeom>
            </p:spPr>
          </p:pic>
          <p:pic>
            <p:nvPicPr>
              <p:cNvPr id="80" name="Graphic 79" descr="Single gear">
                <a:extLst>
                  <a:ext uri="{FF2B5EF4-FFF2-40B4-BE49-F238E27FC236}">
                    <a16:creationId xmlns:a16="http://schemas.microsoft.com/office/drawing/2014/main" id="{45B30265-70E2-40C1-8773-AC41F11E6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01694" y="3020203"/>
                <a:ext cx="794376" cy="794376"/>
              </a:xfrm>
              <a:prstGeom prst="rect">
                <a:avLst/>
              </a:prstGeom>
            </p:spPr>
          </p:pic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D099E42-416A-48EA-8416-3CB6A5C87577}"/>
                </a:ext>
              </a:extLst>
            </p:cNvPr>
            <p:cNvCxnSpPr>
              <a:cxnSpLocks/>
            </p:cNvCxnSpPr>
            <p:nvPr/>
          </p:nvCxnSpPr>
          <p:spPr>
            <a:xfrm>
              <a:off x="4478577" y="3423192"/>
              <a:ext cx="806757" cy="653183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F813AE5-6E3D-4D6F-A4E0-CCA2B7AC6369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91" y="4348556"/>
              <a:ext cx="944223" cy="5291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15E1DD2-08A0-48B8-900D-E7564E6A7E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4524" y="4349600"/>
              <a:ext cx="766857" cy="4247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9614A2-84DD-4400-B8D9-80BC84C2E0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039" y="2496259"/>
              <a:ext cx="759958" cy="368002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ADB3F1D-D001-4242-BCDF-E3FC91B21E75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>
              <a:off x="8263775" y="1776183"/>
              <a:ext cx="1357278" cy="295433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AC02C0-BE99-493B-9CB0-B133376AE876}"/>
                </a:ext>
              </a:extLst>
            </p:cNvPr>
            <p:cNvCxnSpPr>
              <a:cxnSpLocks/>
            </p:cNvCxnSpPr>
            <p:nvPr/>
          </p:nvCxnSpPr>
          <p:spPr>
            <a:xfrm>
              <a:off x="3489146" y="2842185"/>
              <a:ext cx="402423" cy="0"/>
            </a:xfrm>
            <a:prstGeom prst="line">
              <a:avLst/>
            </a:prstGeom>
            <a:ln w="28575">
              <a:solidFill>
                <a:srgbClr val="0070C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 Placeholder 2">
              <a:extLst>
                <a:ext uri="{FF2B5EF4-FFF2-40B4-BE49-F238E27FC236}">
                  <a16:creationId xmlns:a16="http://schemas.microsoft.com/office/drawing/2014/main" id="{B024FE09-EAC1-4799-88A6-C7B7A7E09F6A}"/>
                </a:ext>
              </a:extLst>
            </p:cNvPr>
            <p:cNvSpPr txBox="1">
              <a:spLocks/>
            </p:cNvSpPr>
            <p:nvPr/>
          </p:nvSpPr>
          <p:spPr>
            <a:xfrm>
              <a:off x="1819014" y="2688819"/>
              <a:ext cx="1730993" cy="266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33363" indent="-233363" algn="l" rtl="0" eaLnBrk="1" fontAlgn="base" hangingPunct="1">
                <a:lnSpc>
                  <a:spcPct val="100000"/>
                </a:lnSpc>
                <a:spcBef>
                  <a:spcPts val="575"/>
                </a:spcBef>
                <a:spcAft>
                  <a:spcPts val="75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itchFamily="34" charset="0"/>
                <a:buChar char="•"/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01638" indent="-168275" algn="l" rtl="0" eaLnBrk="1" fontAlgn="base" hangingPunct="1">
                <a:lnSpc>
                  <a:spcPct val="100000"/>
                </a:lnSpc>
                <a:spcBef>
                  <a:spcPts val="575"/>
                </a:spcBef>
                <a:spcAft>
                  <a:spcPts val="75"/>
                </a:spcAft>
                <a:buClr>
                  <a:schemeClr val="tx1"/>
                </a:buClr>
                <a:buSzPct val="80000"/>
                <a:buFont typeface="Arial" pitchFamily="34" charset="0"/>
                <a:buChar char="−"/>
                <a:defRPr sz="2200">
                  <a:solidFill>
                    <a:srgbClr val="000000"/>
                  </a:solidFill>
                  <a:latin typeface="+mn-lt"/>
                </a:defRPr>
              </a:lvl2pPr>
              <a:lvl3pPr marL="569913" indent="-168275" algn="l" rtl="0" eaLnBrk="1" fontAlgn="base" hangingPunct="1">
                <a:lnSpc>
                  <a:spcPct val="100000"/>
                </a:lnSpc>
                <a:spcBef>
                  <a:spcPts val="575"/>
                </a:spcBef>
                <a:spcAft>
                  <a:spcPts val="75"/>
                </a:spcAft>
                <a:buClr>
                  <a:schemeClr val="tx1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rgbClr val="000000"/>
                  </a:solidFill>
                  <a:latin typeface="+mn-lt"/>
                </a:defRPr>
              </a:lvl3pPr>
              <a:lvl4pPr marL="746125" indent="-176213" algn="l" rtl="0" eaLnBrk="1" fontAlgn="base" hangingPunct="1">
                <a:lnSpc>
                  <a:spcPct val="100000"/>
                </a:lnSpc>
                <a:spcBef>
                  <a:spcPts val="575"/>
                </a:spcBef>
                <a:spcAft>
                  <a:spcPts val="75"/>
                </a:spcAft>
                <a:buClr>
                  <a:schemeClr val="tx1"/>
                </a:buClr>
                <a:buSzPct val="80000"/>
                <a:buFont typeface="Arial" pitchFamily="34" charset="0"/>
                <a:buChar char="•"/>
                <a:defRPr sz="1800">
                  <a:solidFill>
                    <a:srgbClr val="000000"/>
                  </a:solidFill>
                  <a:latin typeface="+mn-lt"/>
                </a:defRPr>
              </a:lvl4pPr>
              <a:lvl5pPr marL="969963" indent="-223838" algn="l" rtl="0" eaLnBrk="1" fontAlgn="base" hangingPunct="1">
                <a:lnSpc>
                  <a:spcPct val="100000"/>
                </a:lnSpc>
                <a:spcBef>
                  <a:spcPts val="575"/>
                </a:spcBef>
                <a:spcAft>
                  <a:spcPts val="75"/>
                </a:spcAft>
                <a:buClr>
                  <a:schemeClr val="tx1"/>
                </a:buClr>
                <a:buSzPct val="70000"/>
                <a:buFont typeface="Arial" pitchFamily="34" charset="0"/>
                <a:buChar char="−"/>
                <a:defRPr sz="1600">
                  <a:solidFill>
                    <a:srgbClr val="000000"/>
                  </a:solidFill>
                  <a:latin typeface="+mn-lt"/>
                </a:defRPr>
              </a:lvl5pPr>
              <a:lvl6pPr marL="2230438" indent="-157163" algn="l" rtl="0" eaLnBrk="1" fontAlgn="base" hangingPunct="1">
                <a:spcBef>
                  <a:spcPct val="20000"/>
                </a:spcBef>
                <a:spcAft>
                  <a:spcPct val="3000"/>
                </a:spcAft>
                <a:buClr>
                  <a:schemeClr val="tx1"/>
                </a:buClr>
                <a:buSzPct val="70000"/>
                <a:buFont typeface="Arial" charset="0"/>
                <a:buChar char="►"/>
                <a:defRPr sz="1400">
                  <a:solidFill>
                    <a:srgbClr val="000000"/>
                  </a:solidFill>
                  <a:latin typeface="+mn-lt"/>
                </a:defRPr>
              </a:lvl6pPr>
              <a:lvl7pPr marL="2687638" indent="-157163" algn="l" rtl="0" eaLnBrk="1" fontAlgn="base" hangingPunct="1">
                <a:spcBef>
                  <a:spcPct val="20000"/>
                </a:spcBef>
                <a:spcAft>
                  <a:spcPct val="3000"/>
                </a:spcAft>
                <a:buClr>
                  <a:schemeClr val="tx1"/>
                </a:buClr>
                <a:buSzPct val="70000"/>
                <a:buFont typeface="Arial" charset="0"/>
                <a:buChar char="►"/>
                <a:defRPr sz="1400">
                  <a:solidFill>
                    <a:srgbClr val="000000"/>
                  </a:solidFill>
                  <a:latin typeface="+mn-lt"/>
                </a:defRPr>
              </a:lvl7pPr>
              <a:lvl8pPr marL="3144838" indent="-157163" algn="l" rtl="0" eaLnBrk="1" fontAlgn="base" hangingPunct="1">
                <a:spcBef>
                  <a:spcPct val="20000"/>
                </a:spcBef>
                <a:spcAft>
                  <a:spcPct val="3000"/>
                </a:spcAft>
                <a:buClr>
                  <a:schemeClr val="tx1"/>
                </a:buClr>
                <a:buSzPct val="70000"/>
                <a:buFont typeface="Arial" charset="0"/>
                <a:buChar char="►"/>
                <a:defRPr sz="1400">
                  <a:solidFill>
                    <a:srgbClr val="000000"/>
                  </a:solidFill>
                  <a:latin typeface="+mn-lt"/>
                </a:defRPr>
              </a:lvl8pPr>
              <a:lvl9pPr marL="3602038" indent="-157163" algn="l" rtl="0" eaLnBrk="1" fontAlgn="base" hangingPunct="1">
                <a:spcBef>
                  <a:spcPct val="20000"/>
                </a:spcBef>
                <a:spcAft>
                  <a:spcPct val="3000"/>
                </a:spcAft>
                <a:buClr>
                  <a:schemeClr val="tx1"/>
                </a:buClr>
                <a:buSzPct val="70000"/>
                <a:buFont typeface="Arial" charset="0"/>
                <a:buChar char="►"/>
                <a:defRPr sz="14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1100" b="1" kern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Other production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5919F31-C4D5-443E-9E68-7E95D0774ED1}"/>
                </a:ext>
              </a:extLst>
            </p:cNvPr>
            <p:cNvGrpSpPr/>
            <p:nvPr/>
          </p:nvGrpSpPr>
          <p:grpSpPr>
            <a:xfrm>
              <a:off x="95250" y="3725117"/>
              <a:ext cx="1399433" cy="1464642"/>
              <a:chOff x="666934" y="2106998"/>
              <a:chExt cx="957001" cy="1001596"/>
            </a:xfrm>
          </p:grpSpPr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F6B5F1A-F146-4FB7-BFD1-3E7763417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736" y="2106998"/>
                <a:ext cx="724395" cy="724395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E36CC1E-169E-4D67-B074-42218C9F6154}"/>
                  </a:ext>
                </a:extLst>
              </p:cNvPr>
              <p:cNvSpPr txBox="1"/>
              <p:nvPr/>
            </p:nvSpPr>
            <p:spPr>
              <a:xfrm>
                <a:off x="666934" y="2826101"/>
                <a:ext cx="957001" cy="282493"/>
              </a:xfrm>
              <a:prstGeom prst="rect">
                <a:avLst/>
              </a:prstGeom>
              <a:noFill/>
            </p:spPr>
            <p:txBody>
              <a:bodyPr wrap="square" lIns="91440" tIns="45720" rIns="91440" rtlCol="0" anchor="t">
                <a:noAutofit/>
              </a:bodyPr>
              <a:lstStyle/>
              <a:p>
                <a:pPr lvl="0" algn="ctr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ea typeface="+mn-ea"/>
                    <a:cs typeface="+mn-cs"/>
                  </a:rPr>
                  <a:t>Tester </a:t>
                </a:r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J750/PS1600</a:t>
                </a:r>
                <a:endParaRPr kumimoji="0" lang="th-TH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17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AAE144-5965-4995-9746-881F9EDE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Demo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B76168-BA38-49D3-A845-AC84BE557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TP-Unicorn Structure</a:t>
            </a:r>
          </a:p>
          <a:p>
            <a:r>
              <a:rPr lang="en-US" dirty="0"/>
              <a:t>AWS Elastic Container Service (ECS)</a:t>
            </a:r>
          </a:p>
          <a:p>
            <a:r>
              <a:rPr lang="en-US" dirty="0"/>
              <a:t>Local and </a:t>
            </a:r>
            <a:r>
              <a:rPr lang="en-US"/>
              <a:t>cloud-based dev </a:t>
            </a:r>
            <a:endParaRPr lang="en-US" dirty="0"/>
          </a:p>
          <a:p>
            <a:r>
              <a:rPr lang="en-US" dirty="0"/>
              <a:t>Building the Code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CCF0FE-0317-41B5-B8FB-3C966D11E23B}"/>
              </a:ext>
            </a:extLst>
          </p:cNvPr>
          <p:cNvGrpSpPr/>
          <p:nvPr/>
        </p:nvGrpSpPr>
        <p:grpSpPr>
          <a:xfrm>
            <a:off x="9495625" y="671762"/>
            <a:ext cx="2139886" cy="1201919"/>
            <a:chOff x="8801144" y="1386138"/>
            <a:chExt cx="2139886" cy="12019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551A06-9B09-4102-A059-CDB6AC0A1D0A}"/>
                </a:ext>
              </a:extLst>
            </p:cNvPr>
            <p:cNvSpPr txBox="1"/>
            <p:nvPr/>
          </p:nvSpPr>
          <p:spPr>
            <a:xfrm>
              <a:off x="8801144" y="1386138"/>
              <a:ext cx="2139886" cy="1201919"/>
            </a:xfrm>
            <a:prstGeom prst="rect">
              <a:avLst/>
            </a:prstGeom>
            <a:solidFill>
              <a:srgbClr val="C9D200"/>
            </a:solidFill>
          </p:spPr>
          <p:txBody>
            <a:bodyPr wrap="square" lIns="91440" tIns="45720" rIns="91440" rtlCol="0" anchor="t">
              <a:noAutofit/>
            </a:bodyPr>
            <a:lstStyle/>
            <a:p>
              <a:r>
                <a:rPr lang="en-US" sz="2200" dirty="0">
                  <a:solidFill>
                    <a:schemeClr val="tx1"/>
                  </a:solidFill>
                </a:rPr>
                <a:t>Source</a:t>
              </a:r>
            </a:p>
            <a:p>
              <a:r>
                <a:rPr lang="en-US" sz="2200" dirty="0"/>
                <a:t>Code (Dev)</a:t>
              </a:r>
              <a:endParaRPr lang="de-DE" sz="2200" dirty="0" err="1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0D55AB-08A4-453F-83B9-49F703151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2715" y="2049657"/>
              <a:ext cx="808315" cy="538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45108F2-4366-4B93-ACE2-682E855CC005}"/>
              </a:ext>
            </a:extLst>
          </p:cNvPr>
          <p:cNvGrpSpPr/>
          <p:nvPr/>
        </p:nvGrpSpPr>
        <p:grpSpPr>
          <a:xfrm>
            <a:off x="6119069" y="632283"/>
            <a:ext cx="2300963" cy="1201919"/>
            <a:chOff x="6275374" y="2643330"/>
            <a:chExt cx="2300963" cy="12019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97081-6314-4788-AB22-5125C1E71901}"/>
                </a:ext>
              </a:extLst>
            </p:cNvPr>
            <p:cNvSpPr txBox="1"/>
            <p:nvPr/>
          </p:nvSpPr>
          <p:spPr>
            <a:xfrm>
              <a:off x="6275374" y="2643330"/>
              <a:ext cx="2300963" cy="1201919"/>
            </a:xfrm>
            <a:prstGeom prst="rect">
              <a:avLst/>
            </a:prstGeom>
            <a:solidFill>
              <a:srgbClr val="C9D200"/>
            </a:solidFill>
          </p:spPr>
          <p:txBody>
            <a:bodyPr wrap="square" lIns="91440" tIns="45720" rIns="91440" rtlCol="0" anchor="t">
              <a:noAutofit/>
            </a:bodyPr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Containerization</a:t>
              </a:r>
              <a:endParaRPr lang="de-DE" sz="2200" dirty="0" err="1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What Is Containerization? | Rebel">
              <a:extLst>
                <a:ext uri="{FF2B5EF4-FFF2-40B4-BE49-F238E27FC236}">
                  <a16:creationId xmlns:a16="http://schemas.microsoft.com/office/drawing/2014/main" id="{CAA112B6-9998-4CDA-A9B6-2BB50E6D7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5855" y="3100288"/>
              <a:ext cx="986136" cy="657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85FAF1-12A7-4A99-91C4-32CBC079EB26}"/>
              </a:ext>
            </a:extLst>
          </p:cNvPr>
          <p:cNvGrpSpPr/>
          <p:nvPr/>
        </p:nvGrpSpPr>
        <p:grpSpPr>
          <a:xfrm>
            <a:off x="9945856" y="2416993"/>
            <a:ext cx="2139886" cy="1201919"/>
            <a:chOff x="9692600" y="3845249"/>
            <a:chExt cx="2139886" cy="120191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AAFA28-9588-43E4-B4F0-D5098E18DB59}"/>
                </a:ext>
              </a:extLst>
            </p:cNvPr>
            <p:cNvSpPr txBox="1"/>
            <p:nvPr/>
          </p:nvSpPr>
          <p:spPr>
            <a:xfrm>
              <a:off x="9692600" y="3845249"/>
              <a:ext cx="2139886" cy="12019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lIns="91440" tIns="45720" rIns="91440" rtlCol="0" anchor="t">
              <a:noAutofit/>
            </a:bodyPr>
            <a:lstStyle/>
            <a:p>
              <a:r>
                <a:rPr lang="en-US" sz="2200" dirty="0">
                  <a:solidFill>
                    <a:schemeClr val="tx1"/>
                  </a:solidFill>
                </a:rPr>
                <a:t>Infrastructure as Code</a:t>
              </a:r>
              <a:endParaRPr lang="de-DE" sz="2200" dirty="0" err="1">
                <a:solidFill>
                  <a:schemeClr val="tx1"/>
                </a:solidFill>
              </a:endParaRPr>
            </a:p>
          </p:txBody>
        </p:sp>
        <p:pic>
          <p:nvPicPr>
            <p:cNvPr id="1028" name="Picture 4" descr="What is Infrastructure as code (IaC)?">
              <a:extLst>
                <a:ext uri="{FF2B5EF4-FFF2-40B4-BE49-F238E27FC236}">
                  <a16:creationId xmlns:a16="http://schemas.microsoft.com/office/drawing/2014/main" id="{FB50ED3A-9246-41C1-A6C0-7024CE0A4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6" t="14377" r="5841"/>
            <a:stretch/>
          </p:blipFill>
          <p:spPr bwMode="auto">
            <a:xfrm>
              <a:off x="10965938" y="4342036"/>
              <a:ext cx="831528" cy="595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2E52E6-7D85-4A24-A784-F40FA68D5DFA}"/>
              </a:ext>
            </a:extLst>
          </p:cNvPr>
          <p:cNvGrpSpPr/>
          <p:nvPr/>
        </p:nvGrpSpPr>
        <p:grpSpPr>
          <a:xfrm>
            <a:off x="5265506" y="2648407"/>
            <a:ext cx="2139886" cy="1201919"/>
            <a:chOff x="4780202" y="4198584"/>
            <a:chExt cx="2139886" cy="120191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C231DA-7CCF-42DA-9B47-11960A16948C}"/>
                </a:ext>
              </a:extLst>
            </p:cNvPr>
            <p:cNvSpPr txBox="1"/>
            <p:nvPr/>
          </p:nvSpPr>
          <p:spPr>
            <a:xfrm>
              <a:off x="4780202" y="4198584"/>
              <a:ext cx="2139886" cy="12019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lIns="91440" tIns="45720" rIns="91440" rtlCol="0" anchor="t">
              <a:noAutofit/>
            </a:bodyPr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CI/CD Pipelines</a:t>
              </a:r>
              <a:endParaRPr lang="de-DE" sz="2200" dirty="0" err="1">
                <a:solidFill>
                  <a:schemeClr val="tx1"/>
                </a:solidFill>
              </a:endParaRP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C2C5836F-9249-4778-B692-FA396A9ED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7334" r="9320" b="2939"/>
            <a:stretch/>
          </p:blipFill>
          <p:spPr>
            <a:xfrm>
              <a:off x="5633765" y="4877104"/>
              <a:ext cx="1283217" cy="47347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A7CB0C-1D23-4E0C-904E-BEB16F12D826}"/>
              </a:ext>
            </a:extLst>
          </p:cNvPr>
          <p:cNvGrpSpPr/>
          <p:nvPr/>
        </p:nvGrpSpPr>
        <p:grpSpPr>
          <a:xfrm>
            <a:off x="7575403" y="2054144"/>
            <a:ext cx="2139886" cy="1201919"/>
            <a:chOff x="7258800" y="5113841"/>
            <a:chExt cx="2139886" cy="12019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B5CBB6-0D62-45CB-8420-1E8D35B5E927}"/>
                </a:ext>
              </a:extLst>
            </p:cNvPr>
            <p:cNvSpPr txBox="1"/>
            <p:nvPr/>
          </p:nvSpPr>
          <p:spPr>
            <a:xfrm>
              <a:off x="7258800" y="5113841"/>
              <a:ext cx="2139886" cy="1201919"/>
            </a:xfrm>
            <a:prstGeom prst="rect">
              <a:avLst/>
            </a:prstGeom>
            <a:solidFill>
              <a:srgbClr val="C9D200"/>
            </a:solidFill>
          </p:spPr>
          <p:txBody>
            <a:bodyPr wrap="square" lIns="91440" tIns="45720" rIns="91440" rtlCol="0" anchor="t">
              <a:noAutofit/>
            </a:bodyPr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Orchestration</a:t>
              </a:r>
              <a:endParaRPr lang="de-DE" sz="2200" dirty="0" err="1">
                <a:solidFill>
                  <a:schemeClr val="tx1"/>
                </a:solidFill>
              </a:endParaRPr>
            </a:p>
          </p:txBody>
        </p:sp>
        <p:pic>
          <p:nvPicPr>
            <p:cNvPr id="14" name="Picture 13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5784E141-17CC-447B-A869-6B95F78AC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1991" y="5543242"/>
              <a:ext cx="823436" cy="64118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06ED46-F9C2-4CF2-90DE-BD12B7845107}"/>
              </a:ext>
            </a:extLst>
          </p:cNvPr>
          <p:cNvGrpSpPr/>
          <p:nvPr/>
        </p:nvGrpSpPr>
        <p:grpSpPr>
          <a:xfrm>
            <a:off x="7625831" y="4340585"/>
            <a:ext cx="2451209" cy="2528146"/>
            <a:chOff x="7706477" y="4310848"/>
            <a:chExt cx="2280212" cy="2230081"/>
          </a:xfrm>
        </p:grpSpPr>
        <p:pic>
          <p:nvPicPr>
            <p:cNvPr id="18" name="Picture 17" descr="Logo&#10;&#10;Description automatically generated">
              <a:extLst>
                <a:ext uri="{FF2B5EF4-FFF2-40B4-BE49-F238E27FC236}">
                  <a16:creationId xmlns:a16="http://schemas.microsoft.com/office/drawing/2014/main" id="{2FEFF382-78B5-40F6-84A4-7F9493B3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40" t="14991" r="19479" b="28949"/>
            <a:stretch/>
          </p:blipFill>
          <p:spPr>
            <a:xfrm>
              <a:off x="7706477" y="4310848"/>
              <a:ext cx="2280212" cy="210659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359C90A-C375-4FD4-A2AF-4159335271A5}"/>
                </a:ext>
              </a:extLst>
            </p:cNvPr>
            <p:cNvGrpSpPr/>
            <p:nvPr/>
          </p:nvGrpSpPr>
          <p:grpSpPr>
            <a:xfrm>
              <a:off x="7805970" y="5339010"/>
              <a:ext cx="2139886" cy="1201919"/>
              <a:chOff x="2369831" y="3323814"/>
              <a:chExt cx="2139886" cy="120191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CC169C-1A0C-4803-8ECE-1DA0763A9C57}"/>
                  </a:ext>
                </a:extLst>
              </p:cNvPr>
              <p:cNvSpPr txBox="1"/>
              <p:nvPr/>
            </p:nvSpPr>
            <p:spPr>
              <a:xfrm>
                <a:off x="2369831" y="3323814"/>
                <a:ext cx="2139886" cy="120191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lIns="91440" tIns="45720" rIns="91440" rtlCol="0" anchor="t">
                <a:noAutofit/>
              </a:bodyPr>
              <a:lstStyle/>
              <a:p>
                <a:pPr algn="ctr"/>
                <a:r>
                  <a:rPr lang="en-US" sz="2200" b="1" dirty="0">
                    <a:solidFill>
                      <a:srgbClr val="B0D0E9"/>
                    </a:solidFill>
                  </a:rPr>
                  <a:t>DevOps</a:t>
                </a:r>
                <a:endParaRPr lang="de-DE" sz="2200" b="1" dirty="0" err="1">
                  <a:solidFill>
                    <a:srgbClr val="B0D0E9"/>
                  </a:solidFill>
                </a:endParaRPr>
              </a:p>
            </p:txBody>
          </p:sp>
          <p:pic>
            <p:nvPicPr>
              <p:cNvPr id="1030" name="Picture 6" descr="Automating the six Cs of DevOps - Information Age">
                <a:extLst>
                  <a:ext uri="{FF2B5EF4-FFF2-40B4-BE49-F238E27FC236}">
                    <a16:creationId xmlns:a16="http://schemas.microsoft.com/office/drawing/2014/main" id="{71798E7D-FE9C-4D7D-B83B-D4DC5BFD9D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8492" y="3757712"/>
                <a:ext cx="982563" cy="657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28E63DB-7268-4DB2-ABA4-1698E1B415E1}"/>
              </a:ext>
            </a:extLst>
          </p:cNvPr>
          <p:cNvSpPr txBox="1"/>
          <p:nvPr/>
        </p:nvSpPr>
        <p:spPr>
          <a:xfrm>
            <a:off x="8902492" y="3360448"/>
            <a:ext cx="2139886" cy="1061197"/>
          </a:xfrm>
          <a:prstGeom prst="rect">
            <a:avLst/>
          </a:prstGeom>
          <a:solidFill>
            <a:srgbClr val="C9D200"/>
          </a:solidFill>
        </p:spPr>
        <p:txBody>
          <a:bodyPr wrap="square" lIns="91440" tIns="45720" rIns="91440" rtlCol="0" anchor="t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Logging,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Monitoring</a:t>
            </a:r>
            <a:endParaRPr lang="de-DE" sz="2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8062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B36D-C283-461E-BD03-AC8A82D6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DD747-E87F-4E75-B08A-E94D3183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18" y="648364"/>
            <a:ext cx="8031581" cy="5561271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4A94308-12CC-46A1-847F-F5A5519016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51" y="589448"/>
            <a:ext cx="771961" cy="482476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743F97-8BD1-48E3-8528-5E67C0F800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4" y="2295433"/>
            <a:ext cx="2062071" cy="127676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CDA90A3-FA64-4FE0-BADA-D004EB123B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05"/>
          <a:stretch/>
        </p:blipFill>
        <p:spPr>
          <a:xfrm>
            <a:off x="7117208" y="3296988"/>
            <a:ext cx="654049" cy="47022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06F67DF-1B13-4723-B370-0DF0397957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76" y="4397677"/>
            <a:ext cx="654049" cy="654049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8D809515-9173-4156-9DC7-27BED6295C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65" y="2371176"/>
            <a:ext cx="1549607" cy="96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098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1557-DD2A-4C58-A005-A0DA8A78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Release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E27CB-AF9B-45DE-83D2-5ADA3DA38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Historically Visual Studio is used.</a:t>
            </a:r>
          </a:p>
          <a:p>
            <a:r>
              <a:rPr lang="en-US" dirty="0"/>
              <a:t>Local Build (</a:t>
            </a:r>
            <a:r>
              <a:rPr lang="en-US" dirty="0" err="1"/>
              <a:t>VSCode</a:t>
            </a:r>
            <a:r>
              <a:rPr lang="en-US" dirty="0"/>
              <a:t> Remote)</a:t>
            </a:r>
          </a:p>
          <a:p>
            <a:r>
              <a:rPr lang="en-US" dirty="0"/>
              <a:t>Cloud9</a:t>
            </a:r>
          </a:p>
          <a:p>
            <a:endParaRPr lang="de-DE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81A0D90-0CB6-42F5-9B25-C27ABA013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6" y="2850387"/>
            <a:ext cx="5793635" cy="327262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A3A813-AD80-45F6-8B28-BE65CEA234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01" y="3263804"/>
            <a:ext cx="1932972" cy="193297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B4E33EC-A6F7-4CCF-A9B7-D93B6BB33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66" y="1019916"/>
            <a:ext cx="6138978" cy="3662860"/>
          </a:xfrm>
          <a:prstGeom prst="rect">
            <a:avLst/>
          </a:prstGeom>
        </p:spPr>
      </p:pic>
      <p:pic>
        <p:nvPicPr>
          <p:cNvPr id="2052" name="Picture 4" descr="Automating AWS Cloud9 | Stelligent">
            <a:extLst>
              <a:ext uri="{FF2B5EF4-FFF2-40B4-BE49-F238E27FC236}">
                <a16:creationId xmlns:a16="http://schemas.microsoft.com/office/drawing/2014/main" id="{9939E1C4-6D0C-46AC-950D-CEF4CD4E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13" y="266751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683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5E08-7F41-4F64-8A0F-72FF154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br>
              <a:rPr lang="en-US" dirty="0"/>
            </a:b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EF46-43CC-4AC4-BB5F-5B1C89671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489" y="1095375"/>
            <a:ext cx="11663021" cy="4667249"/>
          </a:xfrm>
        </p:spPr>
        <p:txBody>
          <a:bodyPr/>
          <a:lstStyle/>
          <a:p>
            <a:r>
              <a:rPr lang="en-US" b="1" dirty="0"/>
              <a:t>Docker compose </a:t>
            </a:r>
          </a:p>
          <a:p>
            <a:r>
              <a:rPr lang="en-US" b="1" dirty="0"/>
              <a:t>AWS Command line</a:t>
            </a:r>
          </a:p>
          <a:p>
            <a:r>
              <a:rPr lang="en-US" dirty="0" err="1"/>
              <a:t>Cloudformation</a:t>
            </a:r>
            <a:endParaRPr lang="en-US" dirty="0"/>
          </a:p>
          <a:p>
            <a:r>
              <a:rPr lang="en-US" dirty="0"/>
              <a:t>Kubernetes (Helm Charts)</a:t>
            </a:r>
          </a:p>
          <a:p>
            <a:endParaRPr lang="de-DE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BFD15C-DA29-4501-94E5-F0483290A6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92" y="1403300"/>
            <a:ext cx="2843097" cy="136548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12A447-3382-4288-BA61-EC5D687573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8092"/>
            <a:ext cx="2275811" cy="1365486"/>
          </a:xfrm>
          <a:prstGeom prst="rect">
            <a:avLst/>
          </a:prstGeom>
        </p:spPr>
      </p:pic>
      <p:pic>
        <p:nvPicPr>
          <p:cNvPr id="1026" name="Picture 2" descr="Super-Charge Your AWS Command-Line Experience with aws-shell | AWS  Developer Blog">
            <a:extLst>
              <a:ext uri="{FF2B5EF4-FFF2-40B4-BE49-F238E27FC236}">
                <a16:creationId xmlns:a16="http://schemas.microsoft.com/office/drawing/2014/main" id="{DE0309A8-871C-4B06-A9CE-3FA4C6FE7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593" y="3353540"/>
            <a:ext cx="31242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ing the CloudFormation Count Macro | by Chris Hare | Feb, 2021 | Medium">
            <a:extLst>
              <a:ext uri="{FF2B5EF4-FFF2-40B4-BE49-F238E27FC236}">
                <a16:creationId xmlns:a16="http://schemas.microsoft.com/office/drawing/2014/main" id="{E5BD3EB7-B334-4963-9A72-6404A8221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r="23675"/>
          <a:stretch/>
        </p:blipFill>
        <p:spPr bwMode="auto">
          <a:xfrm>
            <a:off x="9121068" y="3668394"/>
            <a:ext cx="1887166" cy="20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5428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2328-0A17-4096-865C-F77B82F2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02588-8D4D-4AD1-9017-4CE655374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Building the Cluster (VPC, subnets, Security Groups)</a:t>
            </a:r>
          </a:p>
          <a:p>
            <a:r>
              <a:rPr lang="en-US" dirty="0"/>
              <a:t>NFS Storage</a:t>
            </a:r>
          </a:p>
          <a:p>
            <a:r>
              <a:rPr lang="en-US" dirty="0"/>
              <a:t>Linux Instance </a:t>
            </a:r>
          </a:p>
          <a:p>
            <a:r>
              <a:rPr lang="en-US" dirty="0"/>
              <a:t>ECS: Service Discovery , Tasks, Service Definitions</a:t>
            </a:r>
          </a:p>
          <a:p>
            <a:r>
              <a:rPr lang="en-US" dirty="0"/>
              <a:t>TP Unicorn Demo</a:t>
            </a:r>
          </a:p>
          <a:p>
            <a:pPr lvl="1"/>
            <a:r>
              <a:rPr lang="en-US" dirty="0"/>
              <a:t>Health check</a:t>
            </a:r>
          </a:p>
          <a:p>
            <a:pPr lvl="1"/>
            <a:r>
              <a:rPr lang="en-US" dirty="0"/>
              <a:t>Circulating data</a:t>
            </a:r>
          </a:p>
          <a:p>
            <a:pPr lvl="1"/>
            <a:r>
              <a:rPr lang="en-US" dirty="0"/>
              <a:t>Persisting Data</a:t>
            </a:r>
          </a:p>
          <a:p>
            <a:pPr lvl="1"/>
            <a:r>
              <a:rPr lang="en-US" dirty="0"/>
              <a:t>Mount Test</a:t>
            </a:r>
          </a:p>
          <a:p>
            <a:pPr lvl="1"/>
            <a:r>
              <a:rPr lang="en-US" dirty="0"/>
              <a:t>Disk Speed Test</a:t>
            </a:r>
          </a:p>
          <a:p>
            <a:pPr lvl="1"/>
            <a:r>
              <a:rPr lang="en-US" dirty="0"/>
              <a:t>Logging: </a:t>
            </a:r>
            <a:r>
              <a:rPr lang="en-US" dirty="0" err="1"/>
              <a:t>Cloudwatch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44110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1C29-5368-4ED1-8513-7AF8C971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Insight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F4D10-8784-4959-9912-2DC1BA7D74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5460254" cy="4667249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1800" b="1" dirty="0"/>
              <a:t>Pros</a:t>
            </a:r>
          </a:p>
          <a:p>
            <a:pPr lvl="1"/>
            <a:r>
              <a:rPr lang="en-US" sz="1800" dirty="0"/>
              <a:t>Building a DevTest environment in matter of minutes (</a:t>
            </a:r>
            <a:r>
              <a:rPr lang="en-US" sz="1800" dirty="0" err="1"/>
              <a:t>Codecommit</a:t>
            </a:r>
            <a:r>
              <a:rPr lang="en-US" sz="1800" dirty="0"/>
              <a:t>, Cloud9, VMs)</a:t>
            </a:r>
          </a:p>
          <a:p>
            <a:pPr lvl="1"/>
            <a:r>
              <a:rPr lang="en-US" sz="1800" dirty="0"/>
              <a:t>ECR and ECS quite easy to setup and use</a:t>
            </a:r>
          </a:p>
          <a:p>
            <a:pPr lvl="1"/>
            <a:r>
              <a:rPr lang="en-US" sz="1800" dirty="0"/>
              <a:t>Logging and Monitoring is very easy, some minutes to setup</a:t>
            </a:r>
          </a:p>
          <a:p>
            <a:pPr lvl="1"/>
            <a:r>
              <a:rPr lang="en-US" sz="1800" dirty="0"/>
              <a:t>Storage is unlimited and can be configured according to the demand</a:t>
            </a:r>
          </a:p>
          <a:p>
            <a:pPr lvl="1"/>
            <a:endParaRPr lang="en-US" sz="1800" dirty="0"/>
          </a:p>
          <a:p>
            <a:r>
              <a:rPr lang="en-US" sz="1800" b="1" dirty="0"/>
              <a:t>Cons</a:t>
            </a:r>
          </a:p>
          <a:p>
            <a:pPr lvl="1"/>
            <a:r>
              <a:rPr lang="en-US" sz="1800" dirty="0"/>
              <a:t>The </a:t>
            </a:r>
            <a:r>
              <a:rPr lang="en-US" sz="1800" dirty="0" err="1"/>
              <a:t>Cloudformation</a:t>
            </a:r>
            <a:r>
              <a:rPr lang="en-US" sz="1800" dirty="0"/>
              <a:t> way of describing the recourses was not so easy</a:t>
            </a:r>
          </a:p>
          <a:p>
            <a:pPr lvl="1"/>
            <a:r>
              <a:rPr lang="en-US" sz="1800" dirty="0"/>
              <a:t>ECS is specific to AWS</a:t>
            </a:r>
          </a:p>
          <a:p>
            <a:pPr lvl="1"/>
            <a:endParaRPr lang="de-DE" sz="1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22B0B21-4ABC-44D0-B66D-62EE4E2C6DE7}"/>
              </a:ext>
            </a:extLst>
          </p:cNvPr>
          <p:cNvSpPr txBox="1">
            <a:spLocks/>
          </p:cNvSpPr>
          <p:nvPr/>
        </p:nvSpPr>
        <p:spPr>
          <a:xfrm>
            <a:off x="5759777" y="934763"/>
            <a:ext cx="5460254" cy="466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3363" indent="-233363" algn="l" rtl="0" eaLnBrk="1" fontAlgn="base" hangingPunct="1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 sz="2400" b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01638" indent="-168275" algn="l" rtl="0" eaLnBrk="1" fontAlgn="base" hangingPunct="1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 typeface="Arial" pitchFamily="34" charset="0"/>
              <a:buChar char="−"/>
              <a:defRPr sz="2200">
                <a:solidFill>
                  <a:srgbClr val="000000"/>
                </a:solidFill>
                <a:latin typeface="+mn-lt"/>
              </a:defRPr>
            </a:lvl2pPr>
            <a:lvl3pPr marL="569913" indent="-168275" algn="l" rtl="0" eaLnBrk="1" fontAlgn="base" hangingPunct="1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3pPr>
            <a:lvl4pPr marL="746125" indent="-176213" algn="l" rtl="0" eaLnBrk="1" fontAlgn="base" hangingPunct="1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4pPr>
            <a:lvl5pPr marL="969963" indent="-223838" algn="l" rtl="0" eaLnBrk="1" fontAlgn="base" hangingPunct="1">
              <a:lnSpc>
                <a:spcPct val="100000"/>
              </a:lnSpc>
              <a:spcBef>
                <a:spcPts val="575"/>
              </a:spcBef>
              <a:spcAft>
                <a:spcPts val="75"/>
              </a:spcAft>
              <a:buClr>
                <a:schemeClr val="tx1"/>
              </a:buClr>
              <a:buSzPct val="70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</a:defRPr>
            </a:lvl5pPr>
            <a:lvl6pPr marL="2230438" indent="-157163" algn="l" rtl="0" eaLnBrk="1" fontAlgn="base" hangingPunct="1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6pPr>
            <a:lvl7pPr marL="2687638" indent="-157163" algn="l" rtl="0" eaLnBrk="1" fontAlgn="base" hangingPunct="1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7pPr>
            <a:lvl8pPr marL="3144838" indent="-157163" algn="l" rtl="0" eaLnBrk="1" fontAlgn="base" hangingPunct="1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8pPr>
            <a:lvl9pPr marL="3602038" indent="-157163" algn="l" rtl="0" eaLnBrk="1" fontAlgn="base" hangingPunct="1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sz="1800" b="1" kern="0" dirty="0"/>
              <a:t> </a:t>
            </a:r>
          </a:p>
          <a:p>
            <a:pPr lvl="1"/>
            <a:r>
              <a:rPr lang="en-US" sz="1800" kern="0" dirty="0"/>
              <a:t>Lengthy discussions, support issues, stability, backups, etc.</a:t>
            </a:r>
          </a:p>
          <a:p>
            <a:pPr lvl="1"/>
            <a:r>
              <a:rPr lang="en-US" sz="1800" kern="0" dirty="0"/>
              <a:t>Difficult to design, setup and maintain even in easy cases (docker swarm)</a:t>
            </a:r>
          </a:p>
          <a:p>
            <a:pPr lvl="1"/>
            <a:r>
              <a:rPr lang="en-US" sz="1800" kern="0" dirty="0"/>
              <a:t>ELK, and now Splunk</a:t>
            </a:r>
          </a:p>
          <a:p>
            <a:pPr lvl="1"/>
            <a:r>
              <a:rPr lang="en-US" sz="1800" kern="0" dirty="0"/>
              <a:t>Often issues with storage</a:t>
            </a:r>
          </a:p>
          <a:p>
            <a:pPr lvl="1"/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6728251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39E6-6DB2-440E-9238-B3691062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32DA4-8F19-4602-9ADB-831ECFB8AE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Build the CI/CD Pipeline</a:t>
            </a:r>
            <a:endParaRPr lang="de-DE" dirty="0"/>
          </a:p>
          <a:p>
            <a:r>
              <a:rPr lang="en-US" dirty="0"/>
              <a:t>Deploy to Elastic Kubernetes Service (EKS)</a:t>
            </a:r>
          </a:p>
          <a:p>
            <a:r>
              <a:rPr lang="en-US" dirty="0"/>
              <a:t>Deploy </a:t>
            </a:r>
            <a:r>
              <a:rPr lang="en-US" dirty="0" err="1"/>
              <a:t>TDLog</a:t>
            </a:r>
            <a:r>
              <a:rPr lang="en-US" dirty="0"/>
              <a:t> to EKS</a:t>
            </a:r>
          </a:p>
          <a:p>
            <a:r>
              <a:rPr lang="en-US" dirty="0"/>
              <a:t>MS SQL Server optimization</a:t>
            </a:r>
          </a:p>
          <a:p>
            <a:endParaRPr lang="en-US" dirty="0"/>
          </a:p>
          <a:p>
            <a:r>
              <a:rPr lang="en-US" dirty="0"/>
              <a:t>Connecting to Test Sites (data sources)</a:t>
            </a:r>
          </a:p>
          <a:p>
            <a:endParaRPr lang="en-US" dirty="0"/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24B44AF-15C8-42CF-B39A-7446FA5702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89" y="1904214"/>
            <a:ext cx="5516182" cy="23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3451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AddInfoFont"/>
  <p:tag name="FONTSETCLASSNAME" val="FontSet1"/>
  <p:tag name="COLORS" val="-2;-2;-2;-2;SlideFooterFontColor"/>
  <p:tag name="COLORSETCLASSNAME" val="ColorSet1"/>
  <p:tag name="SCRIPT" val="1"/>
  <p:tag name="FIELDS" val="ADDINFO;"/>
  <p:tag name="MLI" val="1"/>
  <p:tag name="SHAPESETGROUPCLASSNAME" val="ShapeSetGroup2"/>
  <p:tag name="SHAPESETCLASSNAME" val="Slide"/>
  <p:tag name="COLORSETGROUPCLASSNAME" val="ColorSetGroupLight"/>
  <p:tag name="FONTSETGROUPCLASSNAME" val="FontSetGroup2"/>
  <p:tag name="SHAPECLASSNAME" val="AdditonalInformations"/>
  <p:tag name="SHAPECLASSPROTECTIONTYPE" val="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AddInfoFont"/>
  <p:tag name="FONTSETCLASSNAME" val="FontSet1"/>
  <p:tag name="COLORS" val="-2;-2;-2;-2;SlideFooterFontColor"/>
  <p:tag name="COLORSETCLASSNAME" val="ColorSet1"/>
  <p:tag name="SCRIPT" val="1"/>
  <p:tag name="FIELDS" val="ADDINFO;"/>
  <p:tag name="MLI" val="1"/>
  <p:tag name="SHAPESETGROUPCLASSNAME" val="ShapeSetGroup2"/>
  <p:tag name="SHAPESETCLASSNAME" val="Slide"/>
  <p:tag name="COLORSETGROUPCLASSNAME" val="ColorSetGroupLight"/>
  <p:tag name="FONTSETGROUPCLASSNAME" val="FontSetGroup2"/>
  <p:tag name="SHAPECLASSNAME" val="AdditonalInformations"/>
  <p:tag name="SHAPECLASSPROTECTIONTYPE" val="47"/>
</p:tagLst>
</file>

<file path=ppt/theme/theme1.xml><?xml version="1.0" encoding="utf-8"?>
<a:theme xmlns:a="http://schemas.openxmlformats.org/drawingml/2006/main" name="0_Master Content Slide">
  <a:themeElements>
    <a:clrScheme name="Custom 42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7BB1DB"/>
      </a:accent1>
      <a:accent2>
        <a:srgbClr val="F9B500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3789C8"/>
      </a:hlink>
      <a:folHlink>
        <a:srgbClr val="9ED3CA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rtlCol="0" anchor="t">
        <a:noAutofit/>
      </a:bodyPr>
      <a:lstStyle>
        <a:defPPr>
          <a:defRPr sz="22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 CONFIDENTIAL 16_9.pptx" id="{EA661A20-33A1-4055-9379-2644AEFD67A0}" vid="{D402AEE1-4B5F-49B4-9FD0-4B0734A14090}"/>
    </a:ext>
  </a:extLst>
</a:theme>
</file>

<file path=ppt/theme/theme2.xml><?xml version="1.0" encoding="utf-8"?>
<a:theme xmlns:a="http://schemas.openxmlformats.org/drawingml/2006/main" name="10_ FSL Logo Slide">
  <a:themeElements>
    <a:clrScheme name="Custom 43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7BB1DB"/>
      </a:accent1>
      <a:accent2>
        <a:srgbClr val="F9B500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3789C8"/>
      </a:hlink>
      <a:folHlink>
        <a:srgbClr val="9ED3CA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 CONFIDENTIAL 16_9.pptx" id="{EA661A20-33A1-4055-9379-2644AEFD67A0}" vid="{AFFFDA95-A32F-4823-AC82-769AC46F7B1F}"/>
    </a:ext>
  </a:extLst>
</a:theme>
</file>

<file path=ppt/theme/theme3.xml><?xml version="1.0" encoding="utf-8"?>
<a:theme xmlns:a="http://schemas.openxmlformats.org/drawingml/2006/main" name="NXP-SCfSW-Sep-2014-CONFIDENTIAL-16x9-HR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M Q3 New 16x9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7ABD273D44C4CB5C170CDC21418FE" ma:contentTypeVersion="8" ma:contentTypeDescription="Create a new document." ma:contentTypeScope="" ma:versionID="9764c36489da5f0eb54517a0ee62ba84">
  <xsd:schema xmlns:xsd="http://www.w3.org/2001/XMLSchema" xmlns:xs="http://www.w3.org/2001/XMLSchema" xmlns:p="http://schemas.microsoft.com/office/2006/metadata/properties" xmlns:ns2="26f83de3-3edb-40c1-9e7c-ed65b9675149" targetNamespace="http://schemas.microsoft.com/office/2006/metadata/properties" ma:root="true" ma:fieldsID="697269baa186cf9c9007c4d55b66d2d6" ns2:_="">
    <xsd:import namespace="26f83de3-3edb-40c1-9e7c-ed65b96751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f83de3-3edb-40c1-9e7c-ed65b96751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ED16A0-C9DD-4504-99AE-59E1B23003EC}">
  <ds:schemaRefs>
    <ds:schemaRef ds:uri="8a831fc7-463c-4cb6-849f-b05b0937d0cb"/>
    <ds:schemaRef ds:uri="cb7a9e96-fe99-413f-9a10-25ba04138d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14D043C-BD57-41CB-A2EE-7DB284B5C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f83de3-3edb-40c1-9e7c-ed65b96751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79AA60-7ECC-409A-85F4-0F0A2ACE7D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CONFIDENTIAL 16_9</Template>
  <TotalTime>0</TotalTime>
  <Words>381</Words>
  <Application>Microsoft Office PowerPoint</Application>
  <PresentationFormat>Widescreen</PresentationFormat>
  <Paragraphs>86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Wingdings</vt:lpstr>
      <vt:lpstr>0_Master Content Slide</vt:lpstr>
      <vt:lpstr>10_ FSL Logo Slide</vt:lpstr>
      <vt:lpstr>NXP-SCfSW-Sep-2014-CONFIDENTIAL-16x9-HR</vt:lpstr>
      <vt:lpstr>THM Q3 New 16x9</vt:lpstr>
      <vt:lpstr>TPhoenix AWS Demo</vt:lpstr>
      <vt:lpstr>TPhoenix Project (PRID21016)</vt:lpstr>
      <vt:lpstr>This Demo</vt:lpstr>
      <vt:lpstr>Architecture</vt:lpstr>
      <vt:lpstr>Build and Release</vt:lpstr>
      <vt:lpstr>Deployment </vt:lpstr>
      <vt:lpstr>PowerPoint Presentation</vt:lpstr>
      <vt:lpstr>Some Insight</vt:lpstr>
      <vt:lpstr>Next Steps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L1 - 2FA phase I</dc:title>
  <dc:creator>Michiel Mous</dc:creator>
  <cp:lastModifiedBy>Hossein Talebi</cp:lastModifiedBy>
  <cp:revision>349</cp:revision>
  <cp:lastPrinted>2018-06-11T08:20:39Z</cp:lastPrinted>
  <dcterms:created xsi:type="dcterms:W3CDTF">2017-11-29T11:58:30Z</dcterms:created>
  <dcterms:modified xsi:type="dcterms:W3CDTF">2021-03-30T09:28:04Z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0x01010042A7ABD273D44C4CB5C170CDC21418FE</vt:lpwstr>
  </property>
  <property fmtid="{D5CDD505-2E9C-101B-9397-08002B2CF9AE}" pid="3" name="_dlc_DocIdItemGuid">
    <vt:lpwstr>da951e4a-71f6-41e2-8cbf-edee40aa80ec</vt:lpwstr>
  </property>
  <property fmtid="{D5CDD505-2E9C-101B-9397-08002B2CF9AE}" pid="4" name="AuthorIds_UIVersion_6144">
    <vt:lpwstr>359</vt:lpwstr>
  </property>
  <property fmtid="{D5CDD505-2E9C-101B-9397-08002B2CF9AE}" pid="5" name="AuthorIds_UIVersion_1536">
    <vt:lpwstr>359</vt:lpwstr>
  </property>
  <property fmtid="{D5CDD505-2E9C-101B-9397-08002B2CF9AE}" pid="6" name="AuthorIds_UIVersion_512">
    <vt:lpwstr>359</vt:lpwstr>
  </property>
  <property fmtid="{D5CDD505-2E9C-101B-9397-08002B2CF9AE}" pid="7" name="CxID">
    <vt:i4>9</vt:i4>
  </property>
  <property fmtid="{D5CDD505-2E9C-101B-9397-08002B2CF9AE}" pid="8" name="CxO">
    <vt:lpwstr>72a619b2-57de-420f-8957-becc3b31266a</vt:lpwstr>
  </property>
</Properties>
</file>